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88" r:id="rId6"/>
    <p:sldId id="291" r:id="rId7"/>
    <p:sldId id="301" r:id="rId8"/>
    <p:sldId id="302" r:id="rId9"/>
    <p:sldId id="281" r:id="rId10"/>
    <p:sldId id="286" r:id="rId11"/>
    <p:sldId id="280" r:id="rId12"/>
    <p:sldId id="292" r:id="rId13"/>
    <p:sldId id="293" r:id="rId14"/>
    <p:sldId id="263" r:id="rId15"/>
    <p:sldId id="273" r:id="rId16"/>
    <p:sldId id="294" r:id="rId17"/>
    <p:sldId id="295" r:id="rId18"/>
    <p:sldId id="274" r:id="rId19"/>
    <p:sldId id="282" r:id="rId20"/>
    <p:sldId id="283" r:id="rId21"/>
    <p:sldId id="299" r:id="rId22"/>
    <p:sldId id="300" r:id="rId23"/>
    <p:sldId id="277" r:id="rId24"/>
    <p:sldId id="279" r:id="rId25"/>
    <p:sldId id="278" r:id="rId26"/>
    <p:sldId id="297" r:id="rId27"/>
    <p:sldId id="29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762"/>
  </p:normalViewPr>
  <p:slideViewPr>
    <p:cSldViewPr snapToGrid="0">
      <p:cViewPr varScale="1">
        <p:scale>
          <a:sx n="71" d="100"/>
          <a:sy n="71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3:45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4178 14451 7533,'0'-12'719,"0"5"-809,0-4 90,0 10 180,0-5-90,0 1-270,0 3 90,0-3 90,0 5-90,0 0 90,0-6 90,0 5-90,5-4-90,-4 5 0,5-6 90,0 5 0,-5-11 0,10 6 180,-10-1 0,10-4-90,-4 4 180,0-6-270,4 1 90,-4-6 0,5 4 0,1-3 0,-1-1-90,1-2 90,-1-4 0,0 4-180,1-3 180,5-2-2457,-4-1 2457,3-10-180,-4 10 90,-1-10 90,1 4-90,-1-5-698,-5 0 788,4 0-90,-4 5-90,0-4 90,4-12 0,-10 7-397,2 14 0,0 0 397,2-5 0,-3-3 0,3 3 0,-5-5 0,0-1 0,0 7 90,0-5-90,0 5 0,6-7 0,-5 1 0,4 0 0,-5 0 0,6 0-2084,-5-1 1994,5-4 90,-1 3 1266,2-9-1356,0 10-209,4-11 299,-9 11 45,3 6 0,1-1-45,-5-15 0,2 17 0,-1 1 270,-2-13-270,0 1 0,0 3 0,0-9 180,6 4-90,-5 0-90,5-5 90,-6 6-114,0-7 114,5 0-90,-3 1-90,9 5 135,-11 17 0,1 0-45,10-18 0,-7 17 0,-1 0 559,0 1 0,1-1-559,1 3 0,1 0 45,-3-6 0,1 1-90,2 1 0,0 1 45,-2 1 0,-1-2 45,5-12 0,1-1-90,-5 14 0,0 0 45,2-11 0,0 1 0,1 9 0,-3 2-90,-3 2 0,0 0 90,4-3 0,1 0 0,-6 1 0,1-1 0,5 3 0,-1 0-135,-4-3 0,0 0 45,4 1 0,1-1 45,-6 3 1,1 0-273,4-6 1,1 1 316,-5 2 0,-1-1-45,6-2 0,-1 0-197,-4 3 0,0 0 331,4-2 1,1-1-135,-5 3 0,-1 0 45,5 0 0,1-1-45,-2-4 1,-1 0 88,0 7 1,1 0 0,2-7 0,-1 0-45,-4 4 0,-1 1 45,6-3 0,-1 0-26,-1 1 0,-1-2-19,0-1 0,1-1 0,2 5 0,-1 0 45,-4-4 0,0 0-45,4 7 0,1 1 45,-6-5 0,1-1-90,5 6 0,-1 0 45,-4-8 0,-1-1 98,6 5 0,-1 1-98,-1-3 0,-1 0-45,1 0 0,-1 1 45,3 2 0,-1 0 0,1-19 0,1-1-45,-1 13 0,1 0 45,2-13 0,0 1 0,-3 15 0,0 2-45,0-1 0,0 0 45,0 0 0,1 0 0,1-2 0,1-1-90,1-9 0,0 0 90,-1 10 0,1-1-45,-1-10 0,0 0 45,0 0 0,0 2-45,-2 5 0,0 0 45,1-8 0,2 0-607,-1 2 1,-1 2 606,0 8 0,-2-1-45,1-8 0,-1 0 90,-1 2 0,1 1-45,-3 6 0,1 0 375,1-3 0,2-1-375,-1-5 0,0 2 0,1 11 0,-1 1-90,0-12 0,0-2 90,0 4 0,1 2 90,-1 3 0,0 0-90,-2-3 0,-1-1 0,2 1 0,1 1 90,-2 8 0,-1 0-304,0-6 1,1 0 213,1 8 0,1 0 90,1-24 284,0 5-374,4-5 90,-5 5-180,7 1 90,-7 15 0,0 2 90,7-14-90,-7 13 0,0 0-90,6-12 0,1-9 90,-2 18 0,1 0 0,-4 6 0,-1-1 0,5-5 0,0 1 0,0-8-90,-3 8 0,0-1 90,5-13 601,-5 13 1,0 1-692,3-3 90,1-4 0,-1 5-90,0-6 90,1-1 0,-1 7 0,1-5 0,5 10 0,-6 0 0,0-1 0,9-8 0,-7 11 0,1-1 0,-2 1 0,-1 2 90,9-7-90,-7 6 0,0-1 0,11-13 1732,-4 4-1732,-4 6 0,0 1-93,4-3 138,-6 6 0,0 0-45,5-4 191,-3 7 0,0-1-191,0-7 90,17-7-180,-9 4 90,1 5 0,4-4-45,-11 9 0,-2 1 45,5-4 0,-4 4 0,-1 0-180,-4 1 180,11 0 0,-5-5 581,6 5-671,0-11 90,0 4 90,-1 1-180,7-4 180,-5 8-1418,4-3 1328,-5 5 0,0 7 773,0 0-773,-1-1 0,1 1 0,0-1 0,-6 7 0,5-5 0,-10 9-90,9-3 90,-9 5 0,9-6 0,-9 5-90,9-5 90,-9 6 829,10 0-1009,0 0 180,3 6-29,3-5 209,0 10 1494,-4-9-1629,0 6 0,0 0-45,10-5 0,-12 5 0,0 0 0,17-1-744,-13 0 744,13 4 90,-4 2-90,-4-5 0,3 8 0,-11-9 0,-6 6-479,5-1 479,-5 6 0,0-4 0,5 4-270,-11-1 270,11-2 0,-10 8-90,9-4 90,-4 0 0,1 5-90,9 1 0,-9 6 90,5-5 45,-7-6 0,-1 0-1097,-1 2 1052,1-2 0,1 2 0,6 15 0,-3-4 0,8 3 90,-4 0-90,-5-3 0,4 4 0,-1 4 0,-7-8 0,7 4 0,-11-1-2696,1-10 2786,-1 10-90,1-10 119,-1 10-119,0-10 180,1 4-180,-1-5 90,1 6-90,-1-5 90,6 4-90,-4-5 90,9 0-90,-9-1 0,4 1 0,0 5 90,-5-3-90,11 3 0,-5 0 0,1-4 0,-6-5 0,0 0 0,2 6-195,-2-6 1,1 0 104,-2 5 90,5 4 0,-5-5 355,-1 0-265,0 5-90,1-4 0,-1 4 0,1-5 0,-1 0 0,0 0 0,1 0 0,-6 0 0,9 5 0,-13-10 270,14 9-270,-11-4 0,7-4 0,-1 8 90,6-5-90,-4 3 0,4-2 90,-6-2-180,1-4 180,-1 6-90,0-6-90,1 4 90,-1-3 90,1-1-90,-1 4-90,1-3 0,-1 4 90,0-4-90,1 3 0,-1-3 90,1 4 0,-1 1 0,0 0 0,1 0 0,-1-1-90,1 1 90,4 16 0,-3-11 0,4 11 0,0-5 0,-4-9 90,4 9-90,-6-11 0,1-1 0,4 7 0,-3-5 0,4 4 0,-5 1 0,-1 1 0,0-1 0,0 5 1285,6-5-1285,-5 7 0,5-1 0,-5 0-90,-1 0 90,1 0-90,-1 1 90,6-1-180,-4 5 180,4-8 0,-6 12 180,6-13-270,-4 10 90,4-6 0,-1 6 90,-3-5-90,10 5-90,-11-6 90,11 1 135,-11-9 0,-1 1-135,8 12 90,-8-12 0,0 0 0,0-3 0,-1-1-90,4 16 45,-3-13 0,0 1 0,0-2 0,-1-1-45,4 20 0,-3-17 0,0-1 90,0 9-90,1 10 0,-1-10 0,0 0 0,1-3 90,-1-3-180,1 11-90,-1-4 180,0 3 0,1-5 0,-6 1 0,4-1 0,-4 0-192,5 0 192,0-5 0,-5 4 45,2-12 0,-1 0-45,0 17 0,1-17 0,0 0 90,-2 3 0,-1-1-90,6 10 45,-8-10 0,-1 1 135,8 16-90,-4-5-90,5 5-90,-5-6 180,4 0-90,-4 1 90,5-1-90,-5 0 0,1-3 0,1 2 45,-2-2 0,0 0-909,2 4 1,1 0 818,-1-5 0,0-2 45,3 8-140,1 3 50,-1 1 90,0-4-300,1 9 300,-1-9 0,6 3 0,-4-5 0,4 1 0,-6 4-90,1-3 90,-5-15 0,1 0 0,5 15 90,-5-15 0,0 0 89,4 14-179,-4-14 0,0 0-208,4 21 298,11-1-90,-11-1 0,11-6 90,-5 5 0,6-3-90,-12-15 0,-1 0 90,7 15-180,5 3 90,0-5 45,-11-15 0,1-1-45,16 18-90,-5 3 135,-8-15 0,1 0-225,10 14 180,-10-14 0,0 0 90,7 10-180,-1 1 90,1-1 0,6 0 0,-5 0-45,-8-18 0,0-1 45,8 20 0,4-7 0,0 5 0,-3-5 0,-10-12 0,1 0 0,14 18-90,0-5 45,-14-14 0,0-1 45,7 10 1616,11 3-1616,-15-7 0,0 1 0,14 6 0,-12-7 0,1 1-90,-3-3 0,0-1 90,14 15-275,-12-14 0,1 0 185,7 15 90,1-10-90,4 5 90,-4-7 0,-6-3 0,1 0 400,9 2-400,-10-3 0,1 0-45,-3-4 1,0-2-46,17 14 45,-11-10 0,-1-1 45,10 3 0,4 3-90,-6-9 90,0 9-90,0-9 180,6 10-90,1-10 0,0 3-90,-1-4 180,0-1-90,-5 1 0,10-6 0,-3 3 0,-1-8 0,4 9 0,-10-10 180,5 10-1,0-9-179,-4 9 0,9-4 180,-10 5 0,5 0-90,-6 1-90,0 5 358,1 1-358,-1 0 90,0 5-270,0-5 225,-15-4 0,-1 0-45,1-2 0,0 0-103,3 2 0,-1 1 58,1-1 0,0 0-45,-1-2 0,1 0 135,2 2 0,1 1-20,-3-1 1,1 0-26,7-2 0,0 0 0,-7 5 0,1 0 0,8-5 0,1 0-118,-7 2 1,0 0 117,10 1 0,1-1-524,-3 1 1,1-1 612,6 1 1,-1 0-45,0 2 0,1 0-45,2-5 0,0 0-298,-13-2 0,0 2 0,1-1 118,0-3 0,2-1 1,0 1 119,4 1 0,2 0 0,-2 0-30,-1-1 0,-2-1 0,2 0 10,3 0 1,1 1 0,0-1 0,-3-2 0,-1 1 0,0-1 0,3 0 0,-1 0 0,0 0 0</inkml:trace>
  <inkml:trace contextRef="#ctx0" brushRef="#br0" timeOffset="4272">4153 14377 7533,'0'-12'-450,"-6"5"630,5-4-180,-5 9 90,6-3 90,0-1-90,6 5-90,-5-5 180,16 6-91,-9-5-178,10 4-1,5-5 180,-7 6-270,7-5 270,-5 3-90,-4-4 0,4 6 0,5 0 0,-8 0 0,14-5 90,-15 4-90,15-5 0,-8 6 179,9-5-89,0-2 0,-4 0-90,5 2 0,-7-1 0,1 5 0,0-10-90,22 4 180,-17 0-90,17 2 0,-22-1-180,0 4 180,-6-3-90,26-1 90,-14 0-357,3-1 0,2 1 357,-1-1 0,3-1 0,-2 0-90,-4-1 135,8-2 0,0-1-3230,-8 4 3185,-6-1 0,0 1 0,4 1-94,-3-5 184,8-1-135,-5 2 0,0-1-2054,14-3 2099,-11 3 0,-2 1 0,1-2 263,4 1-263,-4-1 0,-6 4 0,1 0 0,9-4 0,-1 1 0,-1 0 0,-4 4 45,5-3 0,-1 0 1519,-3 3-1519,-5-1 0,0 0-45,0-4 90,5 1-2039,-1 0 1949,2-6 0,-1 4 2004,5-4-2004,-10 0 0,3 1 0,0-1-2015,8-11 2015,-9 10 0,-2 2 0,4-7 218,-5 5-218,6-6 0,-5 0 90,4 1-90,0-1-90,-3 0 90,8 0 0,-10 7 0,-1 0 1126,11-9-1126,-8 9 0,-1 0 0,6-7 0,5 1 0,0-1 0,0 0 0,0 0 0,-5-5 0,-4 12 0,1-1-309,1-6 0,0 0 309,4 5 0,1 0 0,-4-4 0,-1 1 0,-5 10 0,-2 0 0,16-17 0,-15 15 0,0 0 0,15-17 0,-15 16 0,0 0 0,15-14 0,3 10 0,-5-3 0,1 4 90,-1-6-90,0 0 0,-11 11 0,2-2 90,3-2 0,1-1-45,6-3 0,0 0-90,-6 2 0,-1 1 90,-3 1 0,-2 0-45,11-6-1428,1-7 1428,-12 11 0,1-2-352,5-3 1,0-1 261,-3 0 1,1 1-237,3 0 0,-1 1 370,-7 0 1,-1 0 340,-1 7 1,0 0-386,1-6 0,0-1-90,3-5 0,0-1 90,2-3 0,0 0 0,-3-4 0,0-2-30,-3 9 0,1 0 0,-2 2 30,-4 0 0,0 1 0,6-6 0,0 0 235,-2 0 0,-3 1-190,-5 8 0,0 0-76,9-20 1,1 0 30,-11 17 0,1-1 0,3-4 0,2-4 0,1-1 0,-2 4 342,2-3 0,0 0-342,-1 3 0,2-4 0,0 0 0,-1 5 0,3 1 0,-1 1 45,3-7 0,0-3-45,-4 13 0,1-1 0,0-1 90,0 0 1,1 0 0,2-3-91,1-3 0,3-3 0,-1 1 0,-1 2-412,1 1 0,-1 3 0,0 0 412,0-6 0,-1 0 0,-2 4 0,-2 5 0,-3 1 158,-3 2 0,0 1-158,0-1 0,0 0 45,-1 1 0,0-1-180,0-3 0,0 1 270,-2 1 0,0 0 124,3-1 0,-1-1-259,-3 3 0,1 1 45,-1-1 0,0 0 4,1-2 1,-1-1-50,1 0 0,-1 0 90,1 0 0,-1-1 0,-3 2 0,1-1 45,2 0 0,-1 1-135,-4 2 0,0-1 89,5-4 1,0-1 45,-3 3 0,1 0-90,2 0 0,1 0 0,-1-2 0,1-1-45,-4 7 0,1-2 135,7-18 0,0 0 84,-6 12 1,0 0-220,7-9 0,0-2 45,0 1 0,0 2 0,-4 12 0,0-1 0,3-14 0,1-2-90,1 5 0,-2 0-549,-3 7 1,0-1 593,4-11 0,0 2 45,-6 16 0,0 2 239,1-9 1,-1 1-285,1 8 0,-1-1 0,0-4 0,1 0 45,-1 4 0,1 1-90,-1-5 0,0-1 90,-2 6 0,0-1 6,4-4 0,1-1-51,-8 6 0,1 0 0,6-3 0,1 0 0,-5 4 0,-1-1 0,0 1 0,1-2 0,7-9 0,1-1 0,-7 8 0,0 1-45,7-7 0,0 1-45,-8 9 1,-1 0 89,14-20 0,-13 20 0,0-1-45,1 0 0,3 0 0,4-8 0,-1 0 45,-6 9 0,0 0 0,7-6 0,-1 1-90,2-14 90,6 4 0,-6-3 90,4 5-180,-4-1 90,0 7 90,5-5-90,-5 4 0,-4 5 0,0 0 0,11-8 0,-13 8 0,-1 1 0,12 0 0,-5-10 0,0 10 0,5-4 0,-11 5 963,5 0-963,0-5 0,2 4 0,-1-4 89,-1 5-89,0 0 0,-4 0 90,9 0-90,-4 1 1225,1-1-1225,-3 0 90,1 0 367,-4 0-457,4 0 0,0 1 90,-4-1-90,4 0 0,0 1-90,-5-1 180,11-6 389,-10 11-569,9-9 90,-9 9 0,15-10 0,-9-2 0,5 6 0,-7-3 90,0 10-90,-4 0 0,9-4-2060,-9 3 2150,4 1 202,0 1-292,-4 0-184,9 4 274,-9-9-90,9 4 0,-9-1 329,9-3-329,-3 4 0,-1-1 0,-1-3 0,-6 9 90,6-4-180,-4 6 90,4 0 0,-6-1 90,6 1-180,-4-1 90,4 1 0,-6 0 0,6-1-90,-4 1 90,4-1 0,0 1 0,-4-1 0,4 1 0,5-6 0,-8 4 2717,9-4-2717,-12 6 0,6 0 0,-4 5 0,4-4 0,0 4 0,-5-5 0,11-1 90,-10 1-90,9-1 89,-9 1-89,9 0 1133,-9-1-1133,4 6 180,0-4 514,-4 4-694,9-5 180,2-6-180,1 4 212,-1-4-122,4 6-90,-3 0-90,0-1 90,3 6 90,-10-4-90,1 10-90,3-10-90,2 10 90,-4-11 90,7 11 0,-3-10 0,1 10 0,4-5 0,-11 1 0,4 3 0,-3-9-90,10 10 90,-4-5 90,5 1-90,-7 4 0,1-10 90,17 9-90,-8-9-321,9 10 366,-17-5 0,0 1-1625,10 3 1580,-10 0 0,2-1 45,-1 0 0,-1 1-45,16 0-1381,-7-1 0,0 1 1381,6 2 0,8 0-250,-19 0 250,0 5 0,-4-3 106,5 8 29,-5-4 0,0 1-135,6 7 380,-4-6 0,2 1-290,12 9 1055,-7-9-1056,6 13-89,-16-19 281,5 18-281,-3-12-90,8 9-90,-8-6 88,3 6 92,-5-4 0,-1 9-90,12 2-904,-8 1 994,8 4 0,-12-5 1139,1 0-1139,-5 0 0,3 5-90,7 7 0,-8 2 90,-5-21 0,1 1 0,-2 7 0,-2 0 0,8 5-208,-4-5 0,-1 0 118,-4 0 90,11 10 0,-5 1 0,0-4 0,5 8-90,-5-9-868,0 5 868,5 1 90,-5 4 0,6-9 90,0 9-90,-6-11 45,-2-4 0,0 0-45,5 15 0,-5-13 0,1 1 45,1-3 0,-2 1-45,-3-2 0,0 0 0,1 4 0,0 1 0,-3-6 0,-1-1 45,-1 1 0,0 0-45,-1 0 0,1-1 0,14 20 0,-15-20 0,1 0 0,9 21 0,-7-18 0,0 1 0,-3-3 0,1 1 0,5 12 0,0 1 0,-2-12 0,0 1 0,2 9 0,1 3 0,2 0 0,-1-2 0,-3-6 0,0-2 90,4 10 0,0-2-90,-5-13 0,-1-1 0,0 3 0,0 1-631,4 0 0,-1 1 676,-2 1 0,0 2-45,2-1 0,0 0 45,-2 0 0,-1 0-751,1-3 1,-1 0 750,0 4 0,1 2-45,5 9 0,0 0 0,-7-6 0,0 0 0,5 7 0,2 1-30,-6-13 0,0 1 0,0-2 75,2 7 0,1-1-45,-2-5 0,1 1 0,0-1 0,2 2 0,-2-1-90,0 1 0,-1 0 90,2-3 0,0 1 0,0 3 0,0 3 0,-1-5 0,0 2 0,1-1-524,5 4 0,0 1 524,-4-4 0,0 2 0,0-3 90,3-1 0,-1-3-197,1 6 0,0 1 107,-1 1 0,1-1 0,0-2 0,-1 0 45,1 4 0,-1 0-45,-2-4 0,0-1 0,2 3 0,0 0 0,-3-1 0,1 2 30,0-1 0,0 2 0,1-2-30,3 5 0,0 0 0,-4-5 0,0 2 0,0-2 0,3 1 0,-1-2 0,1 2 0,-1-1 45,1 0 0,-1 0-135,3-3 0,1 1 90,-4-1 0,1 3 0,-1-2-45,6 6 0,-1 1-15,-3-7 0,0 2 0,-1 0 60,0-1 0,-1 0 0,0-1-45,6 6 0,-1-1 176,-5-6 0,0 1 0,-1-2-131,2 5 0,-1-1 0,1 3 0,0-1 0,-1-3 0,1-1 0,-1 3 0,1 2-30,-3-8 0,1 1 0,-2-1 30,3 8 0,-1 1 0,-2-6 0,2 2 0,-2-2-45,-2 1 0,0-2 135,2 6 0,0-1-90,-3-7 0,1-1 0,2 5 0,0 1 0,-3-5 0,0 1 0,1-1 0,7 5 0,-1 1 0,-6-6 0,-1 1 0,0-2-45,3-1 0,0 1-30,-3-2 1,-1 2 0,2 4 110,4 6 0,2 7 0,1 1 0,0 0 0,-2-5-66,0 0 0,-1-3 0,0 3 66,0-2 0,2 5 0,-1 1 0,0-4 0,-4-10-255,-1-7 1,-3-5 218,0 3 0,0 0 86,2 0 1,0-1-87,0 3 0,1 2 45,5 4 0,0 1-45,-4-2 0,0 1 0,3 0 0,1 1 0,3 5 0,0 0 0,-7-12 0,1 1 0,8 8 0,1-1 0,-9-12 0,1-2-135,3 3 0,-1 0 45,1-2 0,0 0 0,1 3 0,2 0-45,6 8 0,-1 0 45,-3-6 0,-1 0 0,7 6 1,0 0-1,-8-8 0,0 0 45,5 0 0,1-1 0,-3-2 0,1 0 0,0-1 0,3 1 45,12 5 0,1-1-45,-8-2 0,1-1-45,-6-6 0,1-1 0,1 1 30,1 2 0,0 1 0,-1-1 60,3-1 0,0 0 0,-2-1 0,0 2 0,-1-2 0,4 2 0,-1 0 0</inkml:trace>
  <inkml:trace contextRef="#ctx0" brushRef="#br0" timeOffset="6845">4711 14488 7443,'-6'-12'-1080,"5"5"721,-5-4 359,6 4 449,6-5 91,6-6-270,2 5 180,21-11-450,-13 10 90,14-4-1,-12 6 1,23-1-605,-11 1 560,-11 6 0,3 0-1315,4-1 1,1 1 1179,-9 3 0,1-1 135,10-1 0,2 0-1190,-1 4 0,-1 0 1100,-2-4 0,1-1 45,2 5 0,2 1-841,12-3 0,-1 0 841,-14 3 0,1 0-167,8-1 1,6-2 0,-4 2 166,-3 0 0,-2 0 0,-4 0 0,2-1 0,-2 0 0,4-1 0,-2 0 0,1 3 0,1-1 0,5-4 0,1-1 0,-1 3 0,1-1 0,0-2 0,0 0-45,1 0 1,2-1 44,-5 0 0,2-2 0,-1 2 0,-7 2 0,-2 0 0,3-1-17,7-2 1,1-3 0,1 1-7,-11 4 1,0 0 0,-1 0-1,-1 0 23,1-3 0,-2 1 0,3-1-23,-2 1 1,2 1 0,0-1-1,-2 0 23,1-1 0,-3-2 0,1 1 30,2 0 0,1-1 0,-1 0-60,-2 1 0,1 0 0,-1-1 30,2-1 0,-1 0 0,1 0 0,-1 1 0,-1 1 0,0-1 0,0 0 0,-1-1 0,3-2 0,1 1 0,2-2 0,1-1 0,0 1 0,0-1 0,-1 0 0,1 0 0,0-1 0,1 0 0,0-1 0,0 0 0,-1 1 22,-3 0 1,0 1 0,-1-1-1,-2 1-22,2-3 0,-3 1 0,0 0 0,3 1 0,1 0 0,-1 0 0,-3-1 0,-2 0 0,4-1 22,0 0 1,4 0 0,-1-1-1,-2 1-22,0-1 0,-2 0 0,3-2 30,-4 2 0,5-2 0,1-2 0,1 0 0,-2 1 0,-5 2-30,8-5 0,-4 3 0,2-2 54,-6 4 0,1-2 0,2 0 0,-2 0 0,-1 1-54,1 0 0,-2 1 0,-1 0 0,-1 1 301,2-1 0,-1 1 1,1-1-302,9-5 0,1 0 0,-3 1 129,1 0 1,-2 0-70,0 1 0,2-3 0,-2 1-60,-8 6 0,-2-1 0,2 0 0,1 1 0,2-2 0,0 1 0,-3 0 30,-2 2 0,-3 0 0,1 1 0,4-2 0,-1-1 0,0 1-120,10-7 0,2-2 67,-11 8 1,3-2-1,0 0 1,-2 0 23,1-2 0,-2 1 0,2-1 21,-1 2 1,2 0-1,0 0 1,-3 1-23,-3-1 0,-1 1 0,-1 0 0,0-1 0,1 0 0,0 1-30,-1 1 0,1 0 0,0 0 0,-3-3 0,1 0 0,1-1 0,11-5 0,3-1 0,-4 1 30,-9 5 0,-2 1 0,0-2 0,8-4 0,1-2 0,0-1-30,-1 1 0,-1 0 0,-2 0 90,-6 7 0,-1 0 0,0-1-30,8-5 0,1-1 0,1 0 194,-1 0 0,0 0 0,-1 1-194,-8 7 0,-1 0 0,3-3-30,1-3 0,5-3 0,0-2 0,-1 0 0,-3 5-326,-1-1 1,-3 2 0,2-1 325,3-1 0,2-1 0,0-2 0,-1 2 0,4-7 0,0 2 0,-2 1-231,-6 10 0,0 1 0,0-2 231,6-10 0,-1-2 0,-1 2 59,3-1 0,-3 2-59,-4-1 0,1-1 45,4 1 0,0 0-90,-1-3 0,-1 0 135,0 2 0,0 0-30,-8 12 0,1-1 0,-2 1-60,7-12 0,-1 1 0,2 0 0,1 0 0,-3-1 0,0 1 45,2 0 0,1 0-135,-6 1 0,1-2 120,1 3 0,3-2 0,-2 2-253,3-6 0,-1-1 193,-3 7 0,1-2 0,-1 2 60,-4 8 0,0 1 0,1-1-41,3-8 0,1-3 1,-1 2 10,-5 7 0,-2 0 0,2-1 149,4-5 1,1-1-1,-1 0-119,0-4 0,-1-1 0,-1 3-30,7-2 0,-1 0 0,-3 3 0,0-4 0,0 2 0,0 4 0,1 2 0,-2-1-34,-4 5 0,-2 0 0,2-1 34,5-6 0,1-1 0,-2 1 0,0-4 0,-2 0-45,0 3 0,0 0-45,1 0 0,-1 0 90,-2-1 0,1 1-45,1 1 0,0-2-15,-3 1 0,1-2 0,-2 2 60,4-2 0,0 0 0,-5 4 0,3-3 0,-1 0 0,-1 4-45,4-5 0,-1 1 45,0 3 0,1-2 0,-3 2 397,-1-4 0,-1 3-397,5 2 0,0-1 19,-5-1 0,0-1 71,2 5 0,1 1-45,-1-5 0,1-1-45,0 2 0,-1 1 89,1 0 1,-1-1-45,-2 2 0,0-1-148,1 4 0,1 0 0,-1 0 193,1-7 0,0 0-90,-2 7 0,3-1 0,-1 1 303,0-1 1,0 1 0,0 1-259,2-2 0,1 0 0,5-7 0,2-1 0,-1 0 0,0 1-223,-7 10 0,1 0 223,3-14 0,0 1-45,-6 15 0,0 1-90,-2-2 0,0-1 135,2 3 0,1 1-45,-3-1 0,0 0-45,2 3 0,-1 0 90,-3-2 0,-1 0-45,17-15 0,-15 15 0,0 0 0,1 2 0,0 0 0,2 0 0,1 0 0,-3 0 0,0 1 0,2 2 0,0 1 474,8-20-474,-9 20 0,2-1 1706,12-18-1706,1 0-90,4 5 0,-18 6 0,1 0 0,20-4 90,-12-5 0,-1 1 336,9 4-291,-15 7 0,1-1-90,0 3 0,0 1 225,7-9-90,-4 8 0,-1 0-90,3-3 0,5 4 90,-1-3-90,-4 3 0,10 1-45,-14 5 0,-1-1 135,13 0-90,-10 3 0,-1 1-90,3-2 90,10-5 0,-10 10 0,10-8-1000,-10 9 1000,10-6 0,-4 1 219,5 0-219,-5-1 69,4 6-69,-5-4 180,1 4-180,-6 1 0,0 0 0,10-1 0,12 1 0,-21 3 0,-2 1 0,5 1 0,-2-2 0,2 0 0,20-2 0,-4 3 0,-19 0 0,0-1 0,1 3 0,-2 0-82,15 0 82,-14 0 0,0 0 0,0 0 0,0 0 0,14 5 0,-14-4 0,0 0 0,0 4 0,0 1 0,14 1 0,-14-4 0,0 1 0,15 7 0,-3-5 0,4 7 90,-6-1-90,6 1 90,-5-1-90,10 0 0,-9 1 0,4-1 0,-6 1 90,0 4-90,0-3 0,6 9 0,-4-3 0,-15-11 0,0 1 0,15 14 0,3-5 0,-4 6-45,-17-10 0,0 0 45,18 11 0,-15-11 0,0 0 90,15 16-135,-18-19 0,0 2 45,-2 3 0,0 2-45,13 5 0,0 0 45,-10-4 0,0 1 0,10 6 0,1 0-45,-3 0 0,-1 0 45,-5-7 0,0 1 668,6 9 0,0-1-668,-8-9 0,-1-1 0,-2 4 0,-1 2 0,1-3 0,-1 0 0,1 2 0,0 2 0,2 1 0,0 1 0,-4-3 0,-1 1 0,5 1 0,0 1 0,-5-4 0,-1 1 0,4 3 0,0-1 0,-1-1 0,1-1 0,3 5 0,-1 1 45,-5-3 0,1 0-45,3 3 0,1 0 0,-5 0 0,0 0 0,2 0 0,1 0 0,0 0 0,-1 0 0,1 0 0,-1 0 0,1 0 0,0 0 45,-1 0 0,1 0-45,-1 0 0,1 0-1161,0 3 1,-1 0 1160,1-3 0,-1 1 44,3 4 1,1 1-501,-4-7 1,1 1 0,-1-1 545,6 10 0,-1 0-136,-5-10 0,0 0 0,0 1 46,0 4 0,1 2 0,-2-3 0,0 1 0,1 1 22,-1-4 1,1 3-1,0 0 1,-2-3-23,2 6 0,0 0 0,-1-5 0,2 3 0,-1-3 0,0 1 0,1 1 30,-1-3 0,0 3 0,0-2-91,3 5 1,-1 0 60,-2-5 0,0 1 0,0 1 30,-2-1 0,1 0 0,-2-1-30,5 8 0,0 0 0,-4-10 0,0 1 0,0 1 0,1 2 0,-1 2 0,0-3 0,1 8 0,0-1 0,-1-7 0,0 1 0,-1-1 497,-2 7 1,0-3-498,2-3 0,0-1-194,1 0 0,-1 0 194,-3 6 0,2-1 0,4-4 0,-1 0 0,-3 5 0,-2 0 0,3-3 0,0 0 0,-2 1 0,-1-1 0,0-3 0,1 1 0,-1 4 0,1 0 0,2-4 0,0 1-90,-2 3 0,0 1 90,2-2 0,0-1 0,-2 0 0,-1 0 0,0 0 0,1 0 0,2-4 0,0 2-191,-3 0 1,1 2 0,0-3 190,6 5 0,0 0 0,-6-4 0,-1 2 0,0-2 417,7 3 0,-2-2-417,-4 1 0,0 1 45,5 2 0,0-1-90,-5-4 0,0 1 45,2 0 0,2 3 0,-2-3-51,0 3 0,-1 0 51,0-5 0,0 3 0,-1-1 0,0 0 0,-1 1 0,-1-3 13,3 8 1,0-1-14,-3-6 0,2 2 0,-1-2-45,3 3 0,0-1 90,-2 0 0,0 0-45,2 3 0,1 0 0,-4-5 0,0 0 0,0 2 0,1-1 0,2-2 0,0 0 0,-1-3 0,-1 1 0,2 4 0,0 1 0,0-2 0,0-1 0,-2-1 0,0 3-23,4 1 1,2 6-1,2 0 1,-3-5 22,3 5 0,-1-1-23,-3-5 1,2 5-1,0 0 1,-3-7-98,0 1 1,-2-5 119,-2 1 0,1 0-45,2 1 0,0 1 45,-2 0 0,0 0 0,2-5 0,0 0 0,1 4 0,-1 0 0,-2-5 0,0 0 0,5 3 0,0 0-45,-5 0 0,0 0 45,4 3 0,2-1 0,-3-4 0,-1 0 0,1 5 0,0-2 0,2-6 0,0 0 0,-2 1 0,0 1 0,1-2 0,3 3-191,2 1 1,3 3-1,-2-1 191,0 3 0,0 1 0,0-4 0,2 1 0,-3-3 266,-3-1 0,-1-3-266,3 0 0,1-2 0,-3-2 0,0 0 0,5 2 0,0 0-90,-5-4 0,0-1 90,5 5 0,1 0 450,-4-5 1,2 1-451,1 4 0,1 0-90,-3-5 0,0 0 90,3 5 0,-1 0-45,-5-4 0,0-1-22,5 3 0,0-1 67,-4-2 0,-1-1 0,5 1 0,0-1-45,-2 1 0,0-1 135,0 0 0,0 1-45,13 8 0,1 0 0,-9-9 0,1 0-45,8 8 0,1 0-16,-9-9 1,-1-2 15,-2 3 0,0 1-45,1 0 0,3 0 90,8 7 0,4 1-105,-8-9 0,1-1 0,0 0-229,-2 2 0,1 1 0,0-2 289,1-3 0,1-1 0,-2 0-45,5 4 0,-2-1 123,1-3 1,0-1-79,3 4 0,0 1 0,-2-5 0,0 0 0,5 5 0,0 0 196,-3-4 0,1-1-196,2 2 0,1 0-45,1-3 0,2 1 45,-13-3 0,1 0 0,0 0-279,1-1 0,-1-1 1,1 1 278,5 1 0,0 0 0,0 0-90,0 1 0,0-1 0,1 0 30,3-1 0,0-1 0,1 1 15,-9-2 0,0 1 0,0 0 0,1-1 45,3 0 0,1-1 0,0 0 0,0 0-304,-2 0 0,-1 1 0,0-1 1,1 0 281,5-1 1,1 0 0,0-1 0,-1 1 21,-1 1 0,0 0 0,-1 0 0,1 0 0,4-2 0,-1-1 0,2 0 0,0 0 0,-6 0 0,1 0 0,0-1 0,1 1 0,-1-1 0,1-1 0,1 0 0,-1 0 0,0 0 0,0 0 0</inkml:trace>
  <inkml:trace contextRef="#ctx0" brushRef="#br0" timeOffset="7948">7115 4152 7533,'19'-25'449,"1"-1"1,10-11-90,-18 19-360,-1 7 180,-9 10 0,3-5-180,1 6 90,-5 0-450,5 0 270,-6 0 0,-6 0-180,-6 0 90,-2 0 0,-10-5-3097,11 4 2982,-16-5-2153,3 6 2448,-12 0-977,-4 0 932,7 2 0,-2 2 135,7 1 0,-1 2-45,-13-1 0,-2 2-15,14 2 0,-1 2 0,2 0 239,-4-1 1,0 0-135,-10 6 0,1 2-224,12-1 1,4 0 268,-8 9 1230,2 9-1141,39 5-448,14-12 134,-3-5 0,6-1 334,9-5 0,6-3 0,-1 0-379,1 3 0,2 0 45,-4-4 0,6 1 0,-1 0 0,-4-1 0,3 3 0,-3-1-45,7 2 0,-2 1-135,-12-1 1,-5 0-46,9 14 135,-17-11 0,-1 0-45,3 18 1072,-12 4-1162,0-12 181,-17 0-1,-3-12 359,-22 4 20,7-13 0,-2-1-109,2 1 0,-2 0-61,-6-2 1,-4 0 0,2-1-75,0 1 0,1-2 45,2-1 0,-3-1 0,1 0 30,1-2 0,0 0 0,2-1-629,-7 0 1,1-2 538,7 0 0,-1-1 0,4 0 60,1-2 0,3 0-45,-1 1 0,1 0-854,-17-9 449,7 11 606,6-4 0,7 5 1,-1 0-1</inkml:trace>
  <inkml:trace contextRef="#ctx0" brushRef="#br0" timeOffset="8850">11913 4350 7533,'-13'-45'449,"6"9"-539,2 18 180,5 11-90,0 2-90,5 5-89,8 11 269,1-3-3367,4 21 3251,-6-8-2242,0 15 2268,1 1-1588,-1 7 1633,-6-20 0,1 1-412,-1 0 0,0 0 367,1 3 0,-2-1 223,-1-2 0,-1 1-358,3 20 1,-1 2 223,-1-19 1,-1 1-135,1 14 0,-1 0 90,0-12 0,0-3 1338,-3 12-1383,0 0 630,-6-28 1525,5-8-1525,-10-16-180,4-8 2293,-6-13-2473,1-5-1710,-6-6 1350,4-1 45,5 17 0,0-1 0,0-2 0,0-2-45,3-1 0,-1-3 150,-1 3 0,-1-2 0,2 1-60,2-5 0,2-3 30,-1-1 0,0-5 0,1 4-1332,2 2 0,2 2 1272,0 5 0,1 0 0,0 3-15,1 2 0,1 3-496,14-15 811,-4 11 228,4 12-319,-6 1 1,1 11 906,-1 7-1086,6 7 180,-4 11-537,20 12 267,-12-2 90,-6-8 0,-1 1 33,8 16-213,-4 2 180,-6-15 0,-1 0-436,1-2 0,-1 0 346,-2 3 0,-1 0 90,3 0 0,0-1 0,-2 1 0,-1 0-135,0 0 0,1-1-153,2 1 0,0 0 243,0 3 0,1-1 45,13 13-90,4-4 270,-5-24 2397,-6-6-2577,5-17 270,-11-3-180,5-16 64,0-8-154,-4 0 226,-3 14 0,1 0-226,-2-1 0,0 0 0,2 0 0,0-1 135,1-4 0,-1-1-394,1 1 0,-1-1 304,0-1 0,1 0 0,2 1 0,0 0 45,1 3 0,0 1-45,2 2 0,1 1 0,0 1 0,-1 2 90,1-2 0,0 3 134,18-6-179,-6 8 0,5 12-365,-10 12 365,4 6 90,-5 7-597,-1 12 147,1 0 180,-6 12 0,-1 1 45,-8-17 0,-2 1 0,-1 0 0,0 1 45,2 2 0,0 0 0,0-3 0,0 0-180,-3 3 0,2-1 90,3-4 0,1-1-301,-5 5 1,0 0 165,4-4 1,1-1 89,-2 1 0,0-2-45,14 13 0,1-1-1,0-15-359,5 13 540,-3-19 0,3 9 0,-5-12 0</inkml:trace>
  <inkml:trace contextRef="#ctx0" brushRef="#br0" timeOffset="10665">16884 3818 7533,'-14'-31'0,"-2"5"1259,14-4-1272,-3 5 462,5 0-179,0 6 58,5 1-148,2 11-58,11-4-122,-4 10 180,9 1-900,-9 7 450,4 5 180,-6 0-360,0 6 271,-5-4 89,-2 9-90,-5-3 0,0 5 0,0-1 450,-5 18-252,-2-8 72,-5 14 270,0-10-180,-1-1 90,1 0-181,0 6 91,0-5 0,-1 5-45,9-16 0,1 0-135,-2 14 90,4-13 0,2-2 0,4 0-180,2 3 90,11-16 90,6 5 0,8-5-180,5-6 90,6-2-742,-6-4 0,3-2 742,-7-1 0,3-1 30,9-2 0,7-2 0,-3 1-854,-3-2 0,0 0 824,-3 1 0,4-1 0,-1 0-706,1 1 0,-1 1 1,-1 1 645,-6 2 0,-1 1 0,1-1 15,-3 0 0,2 0 0,0 0 0,0 1-463,0 1 0,0 1 0,0 1 1,-2-1 387,5 0 0,-1 0 0,1 0 46,5-1 1,2 1-1,-3 1 1,-9 2-1,-2 1 1,-1 0-1,14 3 1,0 0-1</inkml:trace>
  <inkml:trace contextRef="#ctx0" brushRef="#br0" timeOffset="11182">13809 3818 7533,'-22'-27'539,"-1"0"1,4 1 0,2 6-270,-1 14-90,11 0-91,-4 12 91,10 6-90,-10 2-180,4 15-90,-6-3 270,1 11-3367,0 6 3178,5-19 1,1 1 98,3 0 0,-1 1 45,-2 20 0,1 2 0,4-16 0,1 1-45,-3 14 0,0 1-180,6-17 0,0-1 90,0 1 0,1 1-45,4 2 0,2-1 135,-1-4 0,1 0-180,1 5 0,3-2 45,3-6 0,2-1 45,-4 0 1,3 0 44,8-1 0,2 0-90,-6-4 0,1-2 45,9 2 0,2-3 0,-3-3 0,2-3 90,3 2 0,2-2 0,4-4 0,1-1 0,2 3 0,-1 0 0</inkml:trace>
  <inkml:trace contextRef="#ctx0" brushRef="#br0" timeOffset="11456">14417 4041 7533,'6'-28'1079,"-5"6"-629,10 22-180,-4 5 0,11 8-3547,1 6 983,6 6 2384,-6 5-575,-2-1 0,1 2 395,-7-7 0,0 1 0,6 11 0,2 0-90,-7-11 0,0-1 90,3 1 0,1 0 0,-3-3 0,0 0 45,2 2 0,0 0 252,0-1 1,0-2-387,12 18 179,-12-18 0,0-1-90,10 6-540,-6-1-867,4-1 1497,-9-5 0,-1 0 0,-8-1 0</inkml:trace>
  <inkml:trace contextRef="#ctx0" brushRef="#br0" timeOffset="11690">14640 4289 7533,'0'-39'3276,"6"9"-2954,1 12-322,0 11-90,4 7 90,-10 7 90,10 11-720,-10 6 450,5 8-3097,-12 5 1975,-6 6 582,-7 1 460,7-19 0,-1 0 170,1-1 0,-1 1-360,-2 3 0,0-1 180,2-4 1,0 0 134,-6 1 0,2 0-225,-4 13 360,-8-5 0,21-7 0,-3-7-455,11-12 455,11 0 0,14-17 0,13-3 0</inkml:trace>
  <inkml:trace contextRef="#ctx0" brushRef="#br0" timeOffset="11964">15111 3669 7533,'-21'-35'1889,"4"8"-1709,23 27 359,1 11-179,11 3-90,1 16-1086,-1-4 1,0 2 815,-4-5 0,-1 2 0,8 9 0,0 3-450,-2 8 1,-1 0 404,-1-5 0,-1 1-719,-5-4 1,-1 2 0,-1 0 538,2 8 0,-4-1-767,-2 3 1,-3 1 901,0-13 0,0 0 0,0-1-180,-1 12 1,-2 1 269,-4-3 0,-3 4 0,-1-4 0,1-13 0,-1-2 0,-2 1 0,-6 10 0,1 0 0,-1-1 0</inkml:trace>
  <inkml:trace contextRef="#ctx0" brushRef="#br0" timeOffset="12562">18719 3532 7533,'-14'-40'449,"3"6"-359,5 27 180,5 2-90,-4 10-90,5 8-90,-6 22 90,-1 0-545,0-5 0,-1 5 1,0-2 499,0-3 0,1 0-15,-1 2 0,-1 2 0,2 1 60,0 13 0,2-1-135,-2-7 0,1 1-831,2 8 0,1 0 831,0-6 0,1-2 45,1-9 0,2 1 0,1 6 0,1 0-315,3-7 1,1-1 179,1 6 0,3 0 45,3-8 0,2-1 0,0 3 0,0-1-405,2-5 1,1-1 494,2-1 0,1-1 0,2-3 0,2-1 0,2-3 0,0 0 0</inkml:trace>
  <inkml:trace contextRef="#ctx0" brushRef="#br0" timeOffset="12845">19127 3781 7533,'0'-40'3238,"0"11"-2519,6 23-719,6 12 90,7 6 90,12 7-1648,-5 1 1,1 2 1287,-3-6 0,0 2 135,9 8 0,1 2-495,2 2 0,-1 0 315,-10-7 1,0 2-286,7 7 0,3 3 1,-4-4 329,-10-10 0,-2-1 45,11 16 0,-2-2-315,-10-10 180,-12 1-90,0 0 495,-6-1 0,-6-10 1,0-3-1</inkml:trace>
  <inkml:trace contextRef="#ctx0" brushRef="#br0" timeOffset="13062">19462 3929 7533,'-32'-32'2968,"7"13"-2608,13 8 0,1 11-181,-1 33 91,-2-2-1072,5-6 1,0 5 621,0 7 0,0 1-1459,-1-10 1,1 1 989,-1 10 0,0 0 424,-1-8 1,-1-1-361,2-2 0,1 0 252,-3 1 0,-1-1 1,-2 0-1,-1-1 1,1-2-1,-1-1 1</inkml:trace>
  <inkml:trace contextRef="#ctx0" brushRef="#br0" timeOffset="13307">19809 3222 7533,'10'-37'1092,"-1"-1"0,2 2 0,2 11-141,6 31-1857,11 12 1041,-8 6 0,-1 6-1772,-3-4 0,-1 2 1637,-1 1 0,1 2 0,-3-1-90,-3 5 1,-2 0-414,7 7 0,-3 2 503,-8-4 0,-2 1 0,3 4 0,-1 2-405,-4 2 0,-2 1-234,0-11 1,0 0 0,-2 0 548,-2 0 0,-1-1 1,-1 0-469,-2 3 1,-1 0 0,-3-1 377,-2-1 0,-3 0 1,-4 1-1,-3-1 0,-3 3 0,-2-1 0,0-1 180,4-5 0,0-2 0,-1 0 0,-3 1 0,1-2 0,-2 0 0,-2 0 0,1-1 0,0-1 0,-1-3 0,1 1 0,-1-1 0,0 1 0</inkml:trace>
  <inkml:trace contextRef="#ctx0" brushRef="#br0" timeOffset="14016">8120 3867 7533,'-40'-19'809,"0"6"-539,20 8-270,1 5 180,-4 5 0,3 8-270,-4 6-978,-1 11 1158,0 2-886,12-9 0,1 2 706,0-2 0,-1 0 90,1 6 0,0 2 0,-1 0 0,1 0 0,2 6 0,0 1 90,-1 2 0,-1 1-45,2 7 0,1 2 45,-1-3 0,0 1-747,4-10 0,0 1 1,0-1 626,3-2 0,1 0 0,1 0-556,-2 3 0,1 0 0,1 0 616,1-3 0,0-1 0,0 0-210,1 2 0,0 0 0,3-1 45,3 10 0,4-2 45,0 2 0,4-1 0,2-13 0,3-1 90,3 0 0,2-2 0,0-3 0,1-2 0,5 1 0,0 0 0</inkml:trace>
  <inkml:trace contextRef="#ctx0" brushRef="#br0" timeOffset="14361">8628 4400 7533,'-12'-26'2338,"5"3"-1798,1 10-1080,12 6 271,1 2-91,22 22 270,-7 3-596,6 10 1,2 5 685,-9-1 0,-1 3-610,0-1 1,1 2 0,-1-2 609,0 6 0,-2 2-90,-4-10 0,0 5 0,-1-1 0,-2-5 45,1 3 0,-1-1 45,1 1 0,0 3 0,-1-4-90,-2-3 0,-1-3 90,6 12-225,-3-14 1,1-2-234,13 1 458,1-1 0,5-13 0,-6-6 0</inkml:trace>
  <inkml:trace contextRef="#ctx0" brushRef="#br0" timeOffset="14561">8752 4797 7533,'-46'3'569,"0"1"1,6 0 0,4 2 419,0 7-1393,10 6 764,1 12-271,7 5 1,2 3-495,7-12 1,1 0-505,-7 20 1,1 0 728,2-2 90,6-18 0,-1 0-1349,-5 17 1439,0 0 0,-1 4 0,1-4 0</inkml:trace>
  <inkml:trace contextRef="#ctx0" brushRef="#br0" timeOffset="14881">9371 3693 7533,'-3'-30'1034,"-1"0"1,4-16-1035,7 41 899,11 5-539,7 11-180,1 8-1819,-8-2 1,0 3 1152,-4 2 1,-2 1 485,4 6 0,-2 2 0,-1 0 0,-1 2-270,1 6 0,-1 2 90,-1 1 0,-3 2 90,-1 2 0,-1 2-539,-4-12 0,0 1 1,-1 0 478,0 2 0,-1 0 0,-1 2-159,0 3 1,-1 2 0,0 0 218,-1 3 0,-1 1 0,-2 0-398,1-13 0,0 1 0,-2-1 0,0 1 430,-2-1 1,0 0-1,0 1 1,-2-1 57,-3 10 0,0 1 0,-2-2 0,1-2 0,-2 0 0,0-1 0,1-8 0,0 0 0,-1 0 0,-1 0 0,1 0 0,-1-1 0,1 1 0,-1-1 0</inkml:trace>
  <inkml:trace contextRef="#ctx0" brushRef="#br0" timeOffset="58451">23379 4053 7533,'-26'0'0,"8"0"180,12 0-90,6 0-1,0 6 271,0-5-90,0 4 270,0-5 269,6 0-629,-5 0-90,10-5 90,-4 4 0,0-5 90,4 1-360,-4-2 90,0 0 90,4-4 90,-4 4-450,0-5 270,4-1-90,-10 1 0,5-1 90,-6 1 0,0-6 0,0 4 0,-6-4 180,-12 6-180,3-1 0,-14 7 90,4 0 90,-1 6-90,-4 0-90,5 11 90,-5-2 179,4 8 1,-5 1-180,6 1 0,6 6 0,1 0 0,6 0 0,5 0-90,1 0-90,6-1 180,6 1-270,1-6-3097,11 5 3342,-4-5-1361,14 0 1116,-7 5-1809,9-10 1989,-5 9 90,-5-4-396,3 6 216,-9 0 1701,4 0-1790,-6 5-1,-5-4 180,-2 4 1210,-5 1-1210,-5 0 0,-2 1-90,-11-2 270,-1-10 0,-11 3-180,3-9 0,-9 4 360,5-11-90,-1-2-180,-4-5 90,10 0 269,-4 0-179,5-5 90,6-2-180,1-11-180,5 4 0,6-9-720,2 9 361,5-10 269,0 5 0,5 0-1439,2 1 719,11 5 360,-4 1 450,4 0 0,0-1 0,1 1 0</inkml:trace>
  <inkml:trace contextRef="#ctx0" brushRef="#br0" timeOffset="58998">23974 4474 7533,'-33'-13'2878,"10"2"-1978,12 5-271,9 5-179,-3-4 180,-1 5-91,5 0-359,7 0-630,2 0 450,10 0-1169,22 0 719,-10 0-734,-1 0 0,1 0 104,9 0 540,-2-6-989,4 4 709,-13-3 1,8-6 0,-11-3 0</inkml:trace>
  <inkml:trace contextRef="#ctx0" brushRef="#br0" timeOffset="59149">23987 4338 7533,'-33'-12'1799,"9"-1"-1080,19 6-89,5-3-180,0 8-91,5-9 271,2 10-180,6-10-90,4 9-270,3-9 89,10 10-401,-4-10 402,5 9-1710,-7-3 901,1 5 449,-5 0 90,3 0 90,-9 0 0,9 5 0,-4 3 0</inkml:trace>
  <inkml:trace contextRef="#ctx0" brushRef="#br0" timeOffset="60406">25797 3322 7533,'12'-45'629,"-5"8"-539,-2 20-90,1 4 0,-5 1-3277,5 0 2753,-1 4 882,-3-2-88,3 3-180,-5-6 90,0 1-557,0-1 467,0 7 90,-11-6-90,8 6 2823,-13-1-2913,9 1 1030,-5 6-1030,-6 0 180,-2 11-90,-4 3 25,4 5-25,-3 10-90,9-8 90,-4 15-90,6 1 90,2-2 0,2 2-135,3-7 0,2 2-767,-6 15 1,1 1 856,7-13 0,1 0 0,-3 7 0,0 1-180,3 0 0,0 1-995,0 2 1,0 2 1084,2 1 0,2 1-15,-2-14 0,0 0 0,1 2 15,0-2 0,2 2 0,0 0 0,-1 1-45,1 2 0,0 0 0,0 1 1,0 1-24,-1 5 1,-1 0-1,0 1 1,1-1 67,-1-6 0,0-1 0,0-1 0,-1-1-15,-3 7 0,-1-3 0,-1-2-764,0 2 1,-1-5 868,-1-10 0,-2-2 315,-17 10-1231,4-16 1051,-16 4-598,10-17 597,-5 4-372,1-10 193,4-1 741,-10-12-1100,-1-19 359,9 4 0,13 7 0,1-2 0,2-9 0</inkml:trace>
  <inkml:trace contextRef="#ctx0" brushRef="#br0" timeOffset="61515">26528 3830 7533,'-12'-33'1619,"0"10"-1349,-6 11-180,4 11 179,-4-4 91,5 10-270,-4 2 90,-8 16-90,-1-2-227,1 10 182,10-12 0,1 3 0,3 2 0,1 3 0,-6 7 0,2 0-1573,6-4 1,2-2 1392,0 0 0,1-2 135,5 11-357,11-5 267,8 9 0,1-23 0,3-3 180,17 11-180,-16-13 0,0-4 0,13-7 90,1 3 0,-1-10-90,-5-2 90,-2-6-90,-11-4 90,5-3 0,-11-4 0,0-7 180,-8 5-2127,-5-10 2037,0 5-90,-5-7 228,-2 1-228,-5 5 0,-6-3 90,-2 3-180,-4-5 135,6 13 0,0 0 673,-1 4 1,-1 0-764,1-2 0,0 1-45,-12-4 90,19 7 69,6 12-69,6 0 3075,6 6-3255,12-5 206,13-8-26,-6 4 0,0-1-45,1-2 0,-1-1 176,-2 1 0,-2-1-131,15-6 270,-6-10-105,-9 3-165,-3-6 450,-13 8 0,-5 0-361,0 16 91,-5-9-90,3 16 0,-9-4 90,5 5-270,-7 5 0,1 2 180,-1 11-180,-5 1-90,5 6 270,-5 5 0,0 7-239,6-6 0,-1 4 194,-3 5 0,0 3-471,4-4 0,-1 2 0,1 2 516,1 0 0,1 1 0,-1 1-580,-1 3 1,0 0 0,1-1 549,3-8 0,1-1 0,1-1-15,-3 12 0,0-1 89,0-5 1,1-2-782,4-8 0,0 0 152,-5 7 1,0-2 433,2 2-1468,-4-5 720,10-28 269,-5-2 540,6-5 0,0-5 0,0-2 0</inkml:trace>
  <inkml:trace contextRef="#ctx0" brushRef="#br0" timeOffset="61789">27061 3781 7533,'0'-49'2248,"0"5"-1978,0 43-180,0-5 0,-6 6 90,5 0-3212,-10 0 3392,4 11-91,-6 9-89,1 6 0,0 10 0,-1-5-426,1 12 380,2-11 1,2 2-1124,4-7 1,0 1 943,-5 8 0,1 0-44,7 8 2067,-10 4-1888,9-4-450,-3 6 270,6-23 0,3 1-990,4 0 1,2 0 0,0-1 0,1-3 809,19 13 270,-5-13 0,5-12 0,2 0 0</inkml:trace>
  <inkml:trace contextRef="#ctx0" brushRef="#br0" timeOffset="62022">27123 4003 7533,'0'-26'3276,"11"8"-2864,-3 13-53,10 5-89,0 0-180,-4 0 90,3 5 0,-4 2-3457,5 6 534,-10 5 2653,9 1 180,-11 11-1168,1-4 809,-1 10 1238,-6 12-1644,-3-22 1,0 1 584,3-1 0,-1-1-900,-10 16 361,10-16 359,-10 0 270,9-6 0,-9 4 0,4-3 0</inkml:trace>
  <inkml:trace contextRef="#ctx0" brushRef="#br0" timeOffset="62227">27321 4065 7533,'-32'0'1079,"8"0"-89,0 0-721,5 6 361,0 1 180,-5 16-271,5 4 1,0 15-1170,6-3 270,8 4-1708,5-17 2068,5-3 0,8-11 0,6 1 0</inkml:trace>
  <inkml:trace contextRef="#ctx0" brushRef="#br0" timeOffset="62495">27482 3669 7533,'-7'-35'3276,"7"2"-2145,7 32 1298,22-4-2069,-12 10 179,17 2-3816,-14 11 3022,4 1 435,1 6 238,-6 5-418,-4-4 0,-1 2-315,-6-2 1,0 1-86,4 6 1,-1 2-276,-6 12 0,-3 0-688,-1-12 0,-2 0 1273,0-2 0,-1 1 1,-2 1-946,-6 14 1,-3-2 539,0-9 0,-1-1 180,0 2 1,-3 0 290,-6-2 0,-1-3 1,7-10-1,-1 0 1,-6 9-1,0 0 1</inkml:trace>
  <inkml:trace contextRef="#ctx0" brushRef="#br0" timeOffset="63081">28313 3756 7533,'0'-46'2698,"6"10"-2248,-5 18-90,5 0-90,-12 5 269,-6-5-719,-19 5 270,4 6-360,-9 2 180,0 10 270,9 2 0,-9 11-180,17 2 180,-5 4-180,10 1 0,2 0 0,1 0 0,10 0 0,-5 5-180,12-4 270,6 10-501,2-5 231,15 7-613,-9-1 613,6-13 0,1 0 45,-10-1 1,2 0 44,8-1 0,-1 0 45,-9-1 0,-2-1-135,15 6-270,1 10 360,-16-4-1252,1-6 1252,-27-3-32,-8-16 212,-7-1-90,-2-3 0,-2-1 180,-7 0-180,8 1 0,-2-1-45,4-4 0,1-1-45,-1-3 0,1-1 90,0 0 0,1 0 132,-11-5 0,13-5 0,4 4 0</inkml:trace>
  <inkml:trace contextRef="#ctx0" brushRef="#br0" timeOffset="63366">28945 3632 7533,'-13'-39'2428,"7"9"-2158,0 18 270,0 0 0,0 11 359,-12 6-539,4 4-180,-3 14-90,-6 13-407,7-9 0,0 3 362,-3 9 0,-1 3-682,-2 2 0,2 0 637,6-5 0,1-2 0,1-6 0,1-2-90,4 20-360,2-5 315,3-15 0,4 2-1297,5-2 0,2 0 1162,-2-3 0,1-1-629,6 0 0,3-3 899,13-2 0,2 9 0,5-10 0</inkml:trace>
  <inkml:trace contextRef="#ctx0" brushRef="#br0" timeOffset="63616">28994 3818 7533,'-1'-14'3276,"19"3"-2774,-2 16-323,19 2 271,-5 17-3727,-2-4 3293,8 11 164,-20-12 0,-2 3 529,0 3 1,-2 1-710,1 0 0,-1 0-540,-2 1 1,-2 0 179,-2 0 0,0-1 360,7 10-270,-6 11 91,4-17-271,-10-9 21,10 2 1,-4-10 0,5-1-1</inkml:trace>
  <inkml:trace contextRef="#ctx0" brushRef="#br0" timeOffset="63802">29242 4016 7533,'-12'6'2069,"5"-5"-1980,-4 10 541,4-4 90,-5 16-450,-6-2 269,4 9-1090,-4-5 910,0 5-1528,-7 8 719,5 0-629,-4-1 1079,7-1 0,3-10 0,-4 4 0</inkml:trace>
  <inkml:trace contextRef="#ctx0" brushRef="#br0" timeOffset="64065">29391 3607 7533,'0'-21'2878,"6"-1"-2428,6 21-270,7-5-3457,6 12 2063,0 1 1753,5 10 981,2 3-1160,5 10 301,-5 2-571,-14-14 0,0 1 89,8 18 1,-1 6-719,-7 1 449,-11-20 0,-2 1-145,-1 3 0,-1 0-125,1 2 0,-2 1 225,-6 1 0,-3 0-810,-4 15 1,-3 1 89,-4-2 1,-3-1 254,3-11 1,-1 0-1,1-1 600,1 6 0,0-4 0,-4-10 0,2-2 0,-1 7 0</inkml:trace>
  <inkml:trace contextRef="#ctx0" brushRef="#br0" timeOffset="64566">30259 4115 7533,'6'-39'2968,"-5"4"-2878,5 15 180,-6-9-90,0 14 0,0-8-180,0 10 179,-11-4 1,3 3-629,-16 1 269,-6 8-90,-9 10-379,12 6 0,-1 2 559,-12 9 135,22-3 0,0 3 45,0-1 0,2 1 180,5 18 89,-4-8 1,2 0-180,12 4 243,2-5 1,3-4-244,10-10 45,8-4 0,3-4-45,5-9-90,17-11-450,-22-3-1410,0-11 1770,0 1 0,-1-7-360,-4 0-453,3-6 723,-9-1-270,4 1 180,-11 3 0,-2-2 135,2 9 0,-1-3-285,-3-11 0,-1-8 1,0 6 67,1 5 0,-1 1 22,-1-3 0,-2-4 0,1 6-1630,0-11 1960,0 3-90,0 33 967,-5 8-787,3 5 481,-3 5-301,5 19-180,0-2-90,-6 19 645,5 7-645,-5-7 89,5-8 1,2 4 0,-1-3-90,0-7 0,0 1 30,3 15 0,1 7 0,0-5 635,0-12 0,1 0-905,5 10 0,2 5 1,0-6-1401,-4-11 1,1-2 559,5 10 1,1-3 989,2 0 0,-3-15 0,4 2 0</inkml:trace>
  <inkml:trace contextRef="#ctx0" brushRef="#br0" timeOffset="65032">30607 3793 7533,'-11'-24'1638,"1"1"0,-6-17 393,16 28-1222,5 5 1,2 1-361,5 6 1,6 0-90,7 11-360,7 9 0,5 11-221,-20-8 1,-2 2 265,1 3 0,-2 1-540,-4 8 1,-1 0-1145,1-7 1,-2-1 1128,-4 1 1,-1 0 104,3 0 1,-1-1-1565,2 8 1564,-4-8 1,1 0-514,7 3 558,-4-6-1529,0-3 1889,3-11 0,-3-4 0,5-3 0</inkml:trace>
  <inkml:trace contextRef="#ctx0" brushRef="#br0" timeOffset="65231">30793 3942 7533,'-14'0'1529,"-3"0"-720,16 0-269,-10 0 989,4 11-899,-5-3-180,-1 15-181,-5-3 631,-6 15-2000,-8-2 875,17-12 1,-2 1-631,-12 10 1,0 1 854,13-11 0,1 0 0,-12 11 0,1-1 0,2 5 0</inkml:trace>
  <inkml:trace contextRef="#ctx0" brushRef="#br0" timeOffset="66181">23267 3595 7533,'-27'-21'719,"-1"-1"-89,21 15-270,1 0 179,-11-4-359,14 10 0,-19-5-180,14 6 180,-10 0 0,6 6-180,5 1 0,1 5-180,6 0 180,6-5-630,12 4 630,-3-10-539,30 5 539,-27-6-90,22 0 90,-26 0-90,4 0 180,-6 0 450,1 0 359,-6 0-629,-19 0 180,-19-6-360,2 0-1260,-6-7 1170,29 7 0,11-6 0,9 5 0</inkml:trace>
  <inkml:trace contextRef="#ctx0" brushRef="#br0" timeOffset="69266">22945 6854 7533,'-16'-29'809,"-1"-1"1,5 5-1,2 3-539,4 4 90,6 6 0,0 0-180,0-1 0,6 6 179,0 2-179,6-1 270,6 5-450,1-5 90,0 12-180,10 12 0,-14 8-200,9 6 65,-12-6 1,-1 0 224,4 4-45,-3-4 0,0 0-135,0 12 45,-6-11 0,1 1 135,5 19-135,-5-17 0,-2-1 135,2 4 90,-1 3-90,-6-23 0,0-2 90,0-16 0,-6-7-270,5-7-90,-5-12 270,6-12-525,0 4 255,0-10-1029,3 19 1,0 1 1029,-2-8 134,4 8 0,1 0-2457,7-8 2502,0 4-89,5 2 179,0 14 90,-4 10-100,4 1 549,0 17-449,-4 3 1991,4 11-1721,0 16-90,-10-12-270,8 18 450,-9-10-180,0-4-180,4 3 89,-9-11 1,3-6 3096,1-1-2800,-5-11-386,5-2 0,-6-5 90,0-11-360,5-3 180,-4-5 0,10-15-180,-9 12-3097,9-14 2892,-4 11 475,5-5-491,0 4 41,12-10 540,-9 10-270,14 1 90,-10 7 270,1 11-180,3 2 0,-9 5 3186,4 11-2551,0 13-635,-5 4 135,-3 0 0,-2 2-2956,-1 6 2866,-1-10 0,-1 1-45,-3 10-90,3 0 180,1-5 0,-5-1-90,5-7-1080,-1 7-809,-4-11 900,10-2 899,-9-13 0,9-5 0,-4 0 0</inkml:trace>
  <inkml:trace contextRef="#ctx0" brushRef="#br0" timeOffset="69565">22995 6507 7533,'0'-12'3276,"0"0"-2774,11-1-502,8 6 89,9-4 1,3 0-1332,-5 6 0,3 1 1362,10-6 0,5-1 0,-4 3-300,-3 3 0,-1 1 150,-1 0 0,2 0 0,-3 1 30,-4 2 0,-3 2 0,-2 4 0,-1 1 0,19 8 0</inkml:trace>
  <inkml:trace contextRef="#ctx0" brushRef="#br0" timeOffset="70150">24706 7015 7533,'-26'7'2069,"-3"-1"-1980,15-6-358,-4 5 269,6-3-90,5 3 360,2-5-181,5 6 91,0-5-360,0 5-89,11-6 269,2 0-540,12 0 270,5 0 270,-3 0 0,8-6 0,-3-1 0</inkml:trace>
  <inkml:trace contextRef="#ctx0" brushRef="#br0" timeOffset="70305">24595 6854 7533,'-47'-12'2698,"12"5"-2158,30 1-90,5 6-1,5 0-269,8-5-3457,6 4 2842,6-5-614,5 6-120,2 0 599,5 0 300,11 0 270,-8 0 0,-13 0 0,0 0 0,17 0 0</inkml:trace>
  <inkml:trace contextRef="#ctx0" brushRef="#br0" timeOffset="70740">26218 5999 7533,'-19'-26'359,"7"-3"-3636,1 10 1074,4-1 2988,0 3-425,-4 4 729,9 6-910,-9-4-179,4 10 810,1-5 539,-11 12-630,9 19 1,2 6-2618,-8 11 1943,7 1 0,3 2 45,4-20 0,0 1 90,0 20 0,0 1-270,0-12 0,0 1-293,2-2 0,0 3 1,0-1 382,-2 10 0,1 0-410,4 1 1,1 1 199,-3-11 0,-1 0 0,0 0 90,2-2 0,0 0 0,1 0 90,-1 3 0,0-1 0,0 0-150,0-2 0,0 1 1,0-1 89,1 2 0,-1 0 0,0-1 0,2 12 0,0-1-90,-2 0 0,-1-1 130,0-8 1,0-2-86,-3-2 0,0-1 90,-3-1 0,0-1-135,1-3 0,-3 0 45,-3-3 0,-2 0 818,-9 12-773,-6-7-90,-16-5 0,6-12 0,-13-1 360,17-12 409,-5-6-589,9-1-450,-3-11 180,11 2 1,2-4 269,-5-14 0,7 10 0,1 0 0,2-13 0</inkml:trace>
  <inkml:trace contextRef="#ctx0" brushRef="#br0" timeOffset="71355">26838 6743 7533,'-6'-46'1349,"-6"5"-180,11 16-809,-10 6-450,10 6 90,-10 8 0,9 5 630,-20 0-450,18 5-90,-23 8 0,24 0 89,-14 16-448,10-8 269,0 15-538,-4-4 718,10 10-450,-4-8 90,5 7 91,0-9-1,5 5-270,2-6 180,5 5-90,6-10 270,2-1-270,10-7 0,2-6 90,5-5 1,0-1-91,0-6 180,-1-6-90,-4-1-90,-7-10 0,4-19 360,-20 7 0,8-18-180,-23 15 0,0-5 180,-12 0 0,-2 0-90,-2 10 0,-2 0-416,6 6 1,0 1 505,-8-8 0,-1 2-90,-10-6 44,18 14 1,1 0 135,-14-2-180,7-3 90,2 10-90,14 6 90,-2 1-90,11 6-90,0 0-90,11 0 270,9 0-90,6 0-90,10 0 90,-5 0 144,6-5-144,0 4 0,0-10 0,0 4-90,0-5 450,6-12-360,-15 9 450,6-14-270,-26 15 89,9-9-269,-16 3 270,5 1 0,-6-4-180,-6 3 0,-1 1 180,-5 1 1028,5 11-939,-9-4-359,7 10 180,-9-4-90,0 21-90,5-1-2080,-5 21 2259,5-10-89,7 15 0,-6-2 0,6 11 45,0-26 0,-1 1 0,1 3 0,0-1-90,0 1 0,-1 1 45,1 4 0,0 1-135,0 5 0,0 2 135,0-4 0,0 3 0,0-1-45,-1 9 0,0-1-195,3-11 0,0 1 0,0-3 105,-2 1 0,1-2 0,5-2 0,-1 0-405,-4 14 270,-1-3 90,5-18-1051,-5-4 331,6-3 360,0-4 91,-5-1 359,3-5 0,-3-1 0,5-6 0</inkml:trace>
  <inkml:trace contextRef="#ctx0" brushRef="#br0" timeOffset="71701">27507 6458 7533,'-12'-14'989,"5"3"-359,-4 11-270,9 0 89,-9 0-89,10 0-90,-10 11-90,4-3 270,-5 16-181,-1-5 91,1 11-613,5 2 253,-10 10-631,15 3 721,-6-18 0,-1 0-180,5-1 0,1 0 90,0 4 0,-1 0 0,1-4 0,1-1 90,1 5 0,2 1-360,-1-6 0,0 1 180,2 1 0,1 1 0,4 16 90,11-1-1169,1-12 629,6 5 180,6-15 360,-5 8 0,10-16 0,-5 5 0</inkml:trace>
  <inkml:trace contextRef="#ctx0" brushRef="#br0" timeOffset="71938">27594 6805 7533,'0'-19'1169,"0"6"-449,5 2-271,2 10 1,6-5-180,-1 6 90,6 0 0,-4 0-91,4 6-89,0 0 0,-5 7-630,5 5 360,-5 1 90,-1 6 0,-5 0-449,-1 5 269,-6-4 180,0 10-90,0-10-360,0 10 270,0-10 90,0-1-1079,-6-1 539,5-11 630,-5 5 0,6-6 0,0 0 0</inkml:trace>
  <inkml:trace contextRef="#ctx0" brushRef="#br0" timeOffset="72098">27755 6892 7533,'-26'0'989,"3"5"-359,16 2-180,-4 5-91,4 6-359,-6-4 0,1 9 180,0-3-270,-1 4 360,6 1-90,-4 6-180,10-5 0,-10 4 0,4-6 0</inkml:trace>
  <inkml:trace contextRef="#ctx0" brushRef="#br0" timeOffset="72348">27978 6445 7533,'-12'-19'3148,"5"7"-2878,2 0-180,5 11 90,0-4-180,5 5 0,2 0 1799,5 0-810,1 5-359,5 8-3663,-5 6 3663,11 6-2538,-10 0 2267,4 5-1984,0 1 1355,-5 7-947,5 4-132,-11 2 1079,-4-17 0,0 1 535,-3 0 0,0 1-310,0 4 0,0 1-1125,-2 1 1,-2-1 494,-1 1 1,-2-1 314,-2 0 0,-2 0 360,-1-3 0,0 0 0,-1-3 0,1 0 0,-1-1 0,1 1 0</inkml:trace>
  <inkml:trace contextRef="#ctx0" brushRef="#br0" timeOffset="73557">28536 6594 7533,'-6'-19'1259,"0"1"-899,6 11-180,0 2 0,0-1 809,0 5-359,0-10-181,0 9 631,0-4-630,0 6 179,0 0-359,0 6-90,6 1 0,-5 11-3457,4 1 3162,1 6-988,-5 0 1283,5 5-1198,-1 2 1018,-3 5-507,3-5 417,1 3 90,-5-3 0,5 5-90,-1-5-540,-3-2 271,3-5 179,-5-6 687,0 5-957,0-10 180,0-2 0,0-7 691,0-5-781,0-11 0,0 3 91,0-21-1418,-5 8 1507,-2-14 0,0 3 2255,-4-11-2075,9-1 0,-9 0-180,5-4 276,-1 10-96,1-11 0,6 11-90,0-11 270,0 11-90,0 1 0,0 12-171,0 7 171,0 6-1,6 5-89,-5 1 3108,10 6-2928,-4 6-90,5 6 0,1 2-90,-1 10 90,6 0-2507,-4 2 2417,4 10 0,-6-4 0,6 5 90,-4 0 90,9 0 0,-9 1-90,4-1 90,-6 0-90,1-5 0,5 3 458,-5-14-638,5 2 180,-11-10-90,4-6 180,-9-2 124,9-5-214,-10-5 0,5-2-270,-6-11-2290,0-7 2380,0-1 180,0-10 1627,0 5-1807,0-6 180,0-1-180,0 1 90,0 0 0,0 0 0,0-1-360,0 1 90,5 0 91,-3 5-1,8 2 180,-3 11-90,0 6 0,4 8 360,-4 5-180,5 0 89,0 5-269,0 8 630,1 6-270,-1 11-90,-2-6 0,-2 1-146,0 16 11,1-11 0,-1-1 225,-1 10 89,5 3-89,-5 1 28,4-4-298,-4 9 180,5-10 0,1 0 0,-6-3-188,4-8 188,-4-3-90,5-6 90,0-5-90,-5-6 0,4-2-90,-4-5 0,11-5 0,1-3 0</inkml:trace>
  <inkml:trace contextRef="#ctx0" brushRef="#br0" timeOffset="73808">29677 6371 7533,'-7'-25'1529,"-4"11"-630,9-2-359,-3 14-270,-1-9-90,5 10 0,-10-5 0,4 12 629,-5 1-269,-6 11-180,-2 1 89,1 6-3726,-4 5 2843,3 7 523,8-15 1,0 1 136,-1 1 0,1 1-181,-1 2 0,1 1 45,2-3 0,1 1 0,-4 4 0,2 0-270,7-1 0,0-1 180,-5 0 0,1 0 45,7 3 0,1-1-630,-3-1 1,0-1 314,5-3 0,2 1 0,8 22-2158,2-11 1078,15-5 1350,-8-2 0,15-5 0,-5-1 0</inkml:trace>
  <inkml:trace contextRef="#ctx0" brushRef="#br0" timeOffset="74065">29615 6532 7533,'0'-20'2698,"5"3"-2068,2 17 1079,27 5-1080,-10 2-269,17 11 0,-16 1-270,0 6-90,0 0-960,-6 5 960,4 13 0,-9-3 0,-4-16 0,-2 0 0,-1 13 0,4-5 180,-10 4 0,10-10-720,-9 4 90,9 0 360,-4-9-1709,0 3 900,4-12 269,-5-5-78,7-2 0,-1-5 0,1 0 0</inkml:trace>
  <inkml:trace contextRef="#ctx0" brushRef="#br0" timeOffset="74231">29900 6805 7533,'-33'0'2248,"4"0"-1798,22 0 270,-4 5-271,4-3-89,-5 9 360,-6 7-360,4-4-180,-4 10-3457,6-6 2122,-1 1 868,1 6 287,-1-6 0,1 5-1979,5-5 1979,2 1 0,-1 3 0,-1-4 0</inkml:trace>
  <inkml:trace contextRef="#ctx0" brushRef="#br0" timeOffset="74514">30073 6321 7533,'-6'-34'3276,"0"1"-1785,6 31-1131,0-9 0,0 10 719,0-4-449,0 10-181,0 2 361,11 22-630,-3-7-322,16 19 322,-10-9-2170,9 11 1900,-4 1 180,-6-22 0,-1 0-225,-2 2 0,-1 0 135,15 20 45,-17-17 0,0 1-540,2 0 0,-1 1 315,-1 4 0,-1 1 45,-2-2 1,-1-1 89,0 4 0,-1-2-945,-3-5 1,-3 0 494,-1 3 0,-3-1 90,-1-4 1,-1-1 179,-2 3 0,-1-1-1484,-12 12 1709,-5-4 0,-2-10 0,-5 0 0</inkml:trace>
  <inkml:trace contextRef="#ctx0" brushRef="#br0" timeOffset="75214">30731 6854 7533,'0'-6'2518,"0"-5"-1169,0 9-629,0-4-450,5 1 0,2 4-90,0-10 90,4 4-91,-4 0 1,5-4 0,-5 4-809,4-6 359,-4 1 270,6 0-90,-7-6-900,5 4 451,-9-9 449,3 9 90,-5-10-450,0 5-180,0 0 271,0 1-271,-11 5 90,3 1 270,-10 5 0,0 2 91,4 10-1,-9 2 360,4 11-180,-6 1-204,6 12 114,-5-5 1529,10 10-720,5-9 1,1 0-180,1 10-374,2-5 1,4-1 283,7-9-91,6 7-89,7-22 90,6-2-3123,0-5 2943,0 0-525,5-11-15,-4-3 315,-2-5 0,-1-3 45,6-12-405,-8 11 1,-2-2 134,-5-6 0,-3-3-180,0-4 1,-3-1-757,0 0 1,-3-1 1025,-2-2 0,-1 1-90,-1 15 0,-2 2-73,-1-4 1,-1 0 207,0 3 0,-1 1-45,-8-20 0,5 1 1839,-4 12-1839,4 11 270,-6 4-90,7 14-90,-6-3 945,6 22-585,-6-2-180,0 20 0,5-3 3186,-4 5-2895,9 6 11,-3-5-32,5 11-1051,0-5 961,0 0 180,0 4-91,0-4-179,0 6 90,5-6-135,-2-17 0,1-1 135,9 14-180,-7-13 0,0 0 90,6 11-270,5 0 90,-3-8 180,4-5-1,0 0-1258,-4-12 629,4-2 180,-6-11 115,6 0 1,1-5 0,6-2 0</inkml:trace>
  <inkml:trace contextRef="#ctx0" brushRef="#br0" timeOffset="75472">31226 6346 7533,'0'-7'2518,"0"-4"-1978,0 10-180,5-5 0,2 6 1169,11 6-810,-4 1 0,5 8 1,2 4-450,2 5-269,-2-4 0,0 1 178,-2 4-358,4 5 179,-9 1 0,4 7-270,-11-1 180,4 0 90,-10 0 180,5 6-900,-6-16 1,0 1-2558,0 19 1481,0 1 897,0-18 111,0-5 339,0 0-1081,0-11 1530,0 2 0,5-9 0,2 5 0</inkml:trace>
  <inkml:trace contextRef="#ctx0" brushRef="#br0" timeOffset="75655">31524 6606 7533,'-27'-12'3276,"4"5"-1515,16 2-1491,-4 10 359,4 2 181,-11 11-540,-1 1 449,0 6-359,4-5 0,1 1-946,-2 14 256,4-7 0,-3 6 1,3-4-1310,3-6 1,1 0 442,-7 20 0,1-1 1196,2-4 0,-1 9 0,1-4 0</inkml:trace>
  <inkml:trace contextRef="#ctx0" brushRef="#br0" timeOffset="77266">23305 8676 7533,'0'-7'719,"0"-4"-449,0 10-180,0-5 270,0 1-90,-6 4-180,5-5 90,-5 6 269,6 0 631,0 0-900,0 6-180,0 6 269,0 2-89,-5 15-3392,3-3 3212,-3 11 180,-1 0-362,5 6 317,-4-19 0,-1 2-270,2 1 0,1 2 135,0 2 0,-1 0-311,-1 2 0,-1 1 131,3 12 1,-1-1-838,-2-7 1,0-1 971,-1 3 0,1-2-45,3-9 0,0-4 2000,-3 8-1820,6 3 415,0-17-505,0-1 0,6-11 0,0-2 180,7-5 0,-1 0-90,1-5 0,5-2 90,1-5 179,17-6-179,-9 4-245,15-10-114,-11 11 89,6 0-720,-5 2 360,4 4-629,7-5 629,-3 5 90,2 2 91,-11 5-721,-6 0 3238,10 0-2248,-13 5 0,13 2 0,-16 6 0</inkml:trace>
  <inkml:trace contextRef="#ctx0" brushRef="#br0" timeOffset="77910">23230 8441 7533,'-20'-19'1799,"-2"6"-5076,20 2 2332,-3 10 2534,5-5-1229,5 6 1039,13 0-1129,8 0 0,18 0 0,5 0-1629,-19 0 0,2 0 1329,4 0 0,5-1 0,-1 2 30,-3 0 0,-1 1 0,0 1 0,8 0 0,1 0 0,-7 2 0,0-1 0,-1 0 0</inkml:trace>
  <inkml:trace contextRef="#ctx0" brushRef="#br0" timeOffset="78361">24966 9246 7533,'-20'-7'3276,"2"-3"-1785,6 3-951,5 0-181,7-4-179,7 4-360,11 0 270,1-4 0,6 10-1889,0-10 900,0 9 539,-1-9 360,1 10 0,6-10 0,0 4 0</inkml:trace>
  <inkml:trace contextRef="#ctx0" brushRef="#br0" timeOffset="78505">24916 9061 7533,'-20'-7'1529,"-2"-5"-630,21 11-359,-5-4-180,6 5 179,11-6-359,3 5 0,10-5-450,17 6 270,-6 0-1639,-9-2 1,2-1 1407,10 1 0,10-3 0,-4 5 0</inkml:trace>
  <inkml:trace contextRef="#ctx0" brushRef="#br0" timeOffset="78921">26417 8441 7533,'-26'-39'0,"2"9"0,12 7 1079,5 9-449,-4-4 179,-2 0-359,0 10-270,-5-9 450,5 16-451,1-5 1,5 6 180,-4 6-180,4 1 90,0 5 90,2 6-1,-1 12-179,5 3-259,-5 10 439,6 0-921,0 1 471,0 5-90,2 0 1,2 2 134,-1-16 0,1 3-725,-1 3 1,0 9 0,0 1 0,0-4 619,0 0 0,-1-3 0,0 3 6,-1-8 0,1 3 0,-1 1 0,0 0 0,-1-3-379,1-1 1,0-1 0,-2-1 0,0 0 342,-1 10 0,-3-2 1,1-2-17,3 3 0,-6-4 16,-14-1 0,-3-5 180,-1-2-90,-13-14 1,-4-5-1,3-8-720,-1-9 1,-1-2 359,0-4 450,13-3 0,2-1 0,-6-13 0,2-7 0</inkml:trace>
  <inkml:trace contextRef="#ctx0" brushRef="#br0" timeOffset="80005">26876 8850 7533,'-20'-33'1169,"8"4"-989,6 16 450,6 6-271,0-3 181,-5 8-180,4-3 0,-11 5-540,6 5 180,-7 8 0,6 6-180,-4 22 0,10-6-353,-10 13 398,9-18 0,2-1-571,0 14 751,0-14 0,2 1-405,8-2 1,2-2 179,3 10 90,1-12 0,4-2-3187,22 3 2883,-2-6 394,8-6-1057,-5-13 967,-10-7 90,-3-11 0,-12-7 0,-11-1-90,-2-4 153,-5-1-153,-10 8 0,-2-2 270,-4-16-225,-1 14 0,-2 0 45,-4 2 0,-1 2 112,4 3 1,-1 0 36,-3-1 1,-3-2 0,1 2 165,-4-3 0,1 1-45,-6-4 0,3-1 1070,11 9 0,3 1-1160,-5-7-720,34 13 450,4 1 270,21 10-630,-5-10 270,12 4 621,-5 0-441,10-4-180,-10 4 0,5 0 180,-6-4-180,-5 4-2514,4-5 2874,-15-1 731,2 1-731,-16 0 449,-2 5-172,-10 1-97,-7 6-90,-2 0 762,-15 0-942,8 6-90,-9 1 180,11 5 0,-5 6-90,10 1 0,-9 6 90,9 5 0,0-4 0,0 2 1069,6-4 0,1 0-1204,-5 12 0,1 0-45,1-8 0,2 0 45,1 6 0,0 5-113,0-4 1,-1 5 0,1 1-1,0-4-550,1-3 0,1-3 0,1 4 460,-1 12 1,0 7-1,1-2 1,0-9 22,0-11 0,2-2-620,3 5 1,1 2 0,1-7 484,4-7 0,5 5-3007,1-22 3244,-1-6 1,6-11-1,1-3 1</inkml:trace>
  <inkml:trace contextRef="#ctx0" brushRef="#br0" timeOffset="80332">27544 8528 7533,'-7'-7'1529,"-4"1"-1439,10 6 0,-10 0 809,-7 17-449,3-2 179,-6 19 1,2 6-1502,2 7 962,9-13 0,-2 7 0,1 1 0,2-5-1537,2 0 0,2-1 1387,-1 9 0,-1 4 0,3-4-255,1-2 0,2-4 111,0-4 0,3 1-606,5-2 1,4 1 0,0-4 629,-2-8 0,2-1 180,10 12 0,1-5 0,1-10 0,0-1 0</inkml:trace>
  <inkml:trace contextRef="#ctx0" brushRef="#br0" timeOffset="80578">27606 8936 7533,'0'-33'2248,"0"-1"-1798,0 26 90,11-9-360,-2 16 629,9-10-269,-6 10 180,17 1-720,-7 6-90,8 7 359,-6 5-89,-11 1-719,5 6 359,-5 0-180,-1 5 270,1 13-1913,-7-3 1643,0 2 180,-6-11-336,5-7 336,-3 1-360,3 0 0,-5-1 270,6-4-899,-5-8 1169,16-6 0,-9-6 0,10 0 0</inkml:trace>
  <inkml:trace contextRef="#ctx0" brushRef="#br0" timeOffset="80755">27867 9023 7533,'-20'7'899,"8"4"1,-4-4-541,13 11-179,-14-4 0,10 4 0,-5 0 90,0 1 180,-1 6-3727,1 0 3022,-1-1-285,1 1 1139,0 0-599,-1 5-1529,1-4 719,5-1 810,-4 4 0,9-8 0,-3 9 0</inkml:trace>
  <inkml:trace contextRef="#ctx0" brushRef="#br0" timeOffset="81020">28053 8651 7533,'-7'-33'3276,"1"5"-2235,6 21-681,6-4 0,1 9 0,11-3 449,1 5 1,11 16-451,2 0-1154,-5 13 0,0 5 705,-9-15 0,0 0 135,3 16 0,-1 0 0,-7-12 0,-3-1-405,-5 2 0,-1 1 225,4 3 0,0-1 90,-6-2 0,-2 1 0,3 6 1,-1 2-1049,-7 3 1,-4 2 0,1-2 751,0 1 1,-1 0 213,0-3 1,-1 2 0,-1-4 0,-1-8-1,1-2 1,-9 21 0</inkml:trace>
  <inkml:trace contextRef="#ctx0" brushRef="#br0" timeOffset="81732">28932 8825 7533,'-27'-40'2878,"6"11"-2068,21 24-631,0 5 1,0 5 540,0 13-360,0 8 0,5 6-181,2-2 91,5 1-1819,0 0 1729,-5 1-270,9 15 90,-7-13 270,3 9-900,-1-2 630,-4-19-269,0 7-97,-2-16 276,-5-7 90,0 0-90,0-6 0,-5-17 0,-2 2-495,-9-17 1,-2-5 1369,0-2-905,2 3 0,-3-6 0,3 5 75,7 10 0,2 0-45,-3-11 0,-1-7 0,3 7-90,1-9 45,3 6 0,3 3 315,6 15 128,2 0-38,22 23-180,-7 13-45,-2 0 0,1 4-207,5 16 72,-2 10-925,-6-16 0,-1-1 1015,5 16 0,-8-16 0,2 1 98,5 6 0,-2-1-98,-1 12 0,-1-14 0,1-1 90,0 7-90,-10-15-450,8-3 790,-9-18 19,0-18-179,-1-3 2030,-6-9-2165,0 1 0,0 0 224,0-10-1,0-8 0,0-3-223,-1 18 0,2 2-180,1-14 0,1 2-135,4-3 0,5 10 90,1 23 0,-6 5 360,9 13-180,-7 7-90,3 12 315,-1 5 0,0 3-639,-3-5 1,-1 1 503,3 8 0,-1 0 0,0-6 0,-1-3 90,-1 11 314,4-12 1,1 0-225,3 13 0,9 2 180,-6-6-270,-4-15-990,4-3-1798,-1-13 2168,-3-5 440,4-11 0,-11-8 0,-1-13 0</inkml:trace>
  <inkml:trace contextRef="#ctx0" brushRef="#br0" timeOffset="83490">29106 8478 7533,'-12'-19'2069,"5"1"-1620,1 5-89,6 1 270,0 5-181,-5-4-89,3 10-180,-3-5 1799,5 1-1619,0 3 90,0 8-271,0 7 271,5 24-360,-3-10 90,3 14 180,1 7-969,-5-6 744,2-13 0,0 1-45,-3-2 0,0-1-90,0-1 0,0 0 0,0 2 0,0 0 0,0 2 0,0-1 0,0 12 180,0 7-270,0-12 180,0-15 0,5 2-180,-3-16 90,9-1 90,-5-6-540,7-6 270,5-1-180,-4-5-90,14-6 360,-7 10 339,15-9-878,1 5 179,-4 3-235,9-2 55,0 6 810,-2 4-180,3-5-270,-2 6 360,-19 0-90,13 0 360,-16 6-270,0-5 0,-1 4 90,0 1-180,-9-5 0,2 5 270,-11-6 629,0 0-809,-6 0 236,-1 0-237,-5 0-178,-1 0 178,-5-6-89,-1 5 90,-6-5-90,6 6 90,-15-5-90,12 4 90,-9-5-90,-3 6-180,12 0 270,-14 0-270,-5 6-481,12 0 661,-13 1 89,1 4-89,12-4 0,-7 0 360,7 4-360,14-4 0,-8 0 270,16-2-270,-4-5 0,9 0 90,-3 0 450,5 0-540,0 0 1022,0-5-573,5-13-539,2-3 0,0-4 270,4-9-450,-9 6 180,9-9 90,-11 11 0,1 0-788,10-10 653,-10 10 0,-1-1 0,3 0 0,0 0-45,-3-20-89,0-3-91,0 4 180,0 23 0,0-5 180,0 15 90,0 6-180,0 2 0,0 5 0,0 5 90,0-3 0,0 9-90,0-4 429,0 5-159,0 6-270,-6-4 180,5 4 0,-10 5 180,10-2-91,-10 14 1,4 8 90,0-8-359,-4 11 268,7-16 1,1 0-1054,-10 14 919,9-10 0,2 2 90,-2-5 0,2-1-90,2-3 0,0-1 0,-1 2 0,2-1 0,4 1 0,1-3-135,2-2 180,16 17-90,6-26 0,3-2 90,4-6-585,-8-5 0,0-2 315,8-5 135,-5 4 0,1-3-1439,-5-3 0,-1-1 854,20-5 405,-20 5 1,0 0-2835,21-4 3059,-13 1 0,6 0 0,-16-1 0</inkml:trace>
  <inkml:trace contextRef="#ctx0" brushRef="#br0" timeOffset="83965">30247 8329 7533,'0'-40'989,"0"11"-719,0 18 360,0 10-361,-5-4 361,-8 16-450,-1 8-3392,-4 7 3752,6 10-2449,-6 1 2179,4 7-399,3-20 0,-1 2 129,-1 14 0,1 2-276,2-10 0,-1 0 366,-1 14 0,1 3-270,7-4 0,1 0 135,0-5 1,1 0 133,0 3 1,4 0-270,3-6 1,1-3 89,2 13-315,0-22 0,2-2 1689,8 8-1554,1-6-75,0-6-105,5-1 450,1-6 0,1-5 0,4-2 0</inkml:trace>
  <inkml:trace contextRef="#ctx0" brushRef="#br0" timeOffset="84260">30334 8689 7533,'0'-7'2878,"-6"1"-2158,5 1-91,-4-2-449,5 0 270,0 1-90,5 6 0,2 0-181,5 0-448,1 6 269,5 1 0,-5 11-3277,11-4 3162,-5 9 115,6-4-39,0 6 218,-6 5-964,4-3 335,-9 8-418,10-9-212,-11 10 451,5-10 179,-5 5-1259,-1-7 1709,-5-4 0,4 3 0,-4-3 0</inkml:trace>
  <inkml:trace contextRef="#ctx0" brushRef="#br0" timeOffset="84439">30607 8800 7533,'-13'-14'1259,"6"3"-989,2 11 0,5 0-90,-6 0-1,5 6 361,-10 1 90,4 16-270,-5-2 179,-6 20-359,4-13-1332,-4 8 702,6-6 270,-12 7 180,9 1 0,-8 0 0,10-8 0</inkml:trace>
  <inkml:trace contextRef="#ctx0" brushRef="#br0" timeOffset="84698">30768 8367 7533,'0'-27'2698,"0"10"-2338,0 11-180,6 6 1259,6 6-719,2 6-271,9 7-89,-4 11-180,6-3-1067,-1 14 1067,1-8-315,-7 1 0,0 2-334,-7-11 1,0 0 558,4 12 0,-1 3-225,-7 2 0,-2 0 135,-1-8 0,-1 1 90,-2 12 0,-2 1-900,-2-16 1,-1-1 359,-1 3 0,-2-1 225,-2-4 1,0-1-946,2 0 1,0-1 1169,-4-2 0,-2 0 0,2 0 0,-2-1 0,-3 1 0,0 0 0</inkml:trace>
  <inkml:trace contextRef="#ctx0" brushRef="#br0" timeOffset="85188">31561 8900 7533,'19'-27'1169,"-7"9"-1439,-6 7 0,-6 4 630,0-5-180,0 0-90,-11-1 0,3 6-90,-16 2-90,5 5 90,-11 0 0,3 0-90,-8 5 90,8 2-430,-8 11 609,8 1-343,-3 6 74,5 6 719,0 0-314,15-7 0,1 0-135,-3 11 449,6 6 1,12-5-360,1-14 360,11 7-271,1-17 1,6-5-180,5-1 0,-4-6 90,4-6-90,-5-6-450,0-7 270,0-6 0,0-6-180,0-6 270,-6-1-511,-10 14 0,0 0 601,3-21-540,-5 22 0,-1-3 120,-3-7 0,-1-4 1,-1 2-889,2 1 1,0-1 947,-2-1 0,-2-4 0,1 5 0,0 5 0,0 3-270,0-3 1,0-1 179,0 6 0,0 0-90,5-25 1,-3 13 538,3 12 103,1 7-372,-5 11 1048,5 2-868,-6 5 606,0 5-696,0 8 269,0 6-89,0 6-180,0 5 90,0 2 1338,0 10-1158,0 3-1187,0 4 1727,0 1-585,-1-23 0,2 1-45,1-3-1,1 1 1,-2 1 0,0 1 135,4 0 0,1-1-90,-3-2 0,1 1-1,1 4 1,2 1-315,-1-6 1,0 0 89,3 3 0,0-1 89,5 17 91,4-6-1709,-6-8 900,1-5 269,-1-11 203,1-3 157,-1-11 0,0 0 0,1 0 0</inkml:trace>
  <inkml:trace contextRef="#ctx0" brushRef="#br0" timeOffset="85438">31945 8441 7533,'13'-26'2698,"-1"8"-1259,6 12-629,1 6-270,6 6 89,5 0-754,-3 7 485,8 5-90,-8 1 180,3 6-1511,-5 5 1421,5 2-540,-9 5 180,2 0 0,-11 0 180,1 1-540,-6-1 180,4 5 180,-10-3 90,5 4-1259,-6-12 719,0 5 0,0-10-1799,0 5 990,0-12 999,0-1 260,0-11 0,0 4 0,0-4 0</inkml:trace>
  <inkml:trace contextRef="#ctx0" brushRef="#br0" timeOffset="85622">32317 8577 7533,'-12'-7'2608,"5"2"-1708,-4 10-361,10 2-179,-10 6 630,4 5-1,-17 12-539,9 3-708,1-12 0,-1 1 438,0 7 0,0 1-1456,1-6 0,0 0 916,-6 8 1,-1 2 179,-1 2 0,1 0 9,4-6 1,0 0-1,-2 4 1,2 0 0,8-10-1,0 0 1</inkml:trace>
  <inkml:trace contextRef="#ctx0" brushRef="#br0" timeOffset="86572">25970 10163 7533,'-7'-19'1259,"2"6"-539,5 2-271,0 10 271,0-4-270,0-1 179,0 4-629,5-3 90,2 5 180,11 0-270,-4 0 180,9 0 90,-9 5-360,10 2-3187,-5 6 3432,6 5 25,5 1-331,-4 6 151,4-1 90,-5 7-675,-4-10 0,0 0-1903,8 19 2443,-9-18 0,1-1-2204,4 9 1958,-6-5 0,4 0 0,-3 0 0</inkml:trace>
  <inkml:trace contextRef="#ctx0" brushRef="#br0" timeOffset="86732">26305 10163 7533,'-40'7'90,"0"9"0,21-8-270,-2 13 0,0 4-90,-7 5 6,1-1 0,1 1 1,-1 9-1,9-18 1,0 1-1</inkml:trace>
  <inkml:trace contextRef="#ctx0" brushRef="#br0" timeOffset="87586">25970 7635 7533,'-20'0'180,"3"0"-180,11 0 179,5 0 91,-10 0-90,10 0 360,-5 0-180,6 0 629,0 0-449,11 0-450,-8 0 90,19 6 269,-3 6-718,2 2 179,8 9-720,1 2 450,-2 1-92,8 4 362,-12-11-449,1 5-2738,6-5 2742,-5 1 265,4 3-977,-5-9 528,-6 10 719,-1-16 0,-6 8 0,1-9 0</inkml:trace>
  <inkml:trace contextRef="#ctx0" brushRef="#br0" timeOffset="87750">26181 7796 7533,'-14'-27'1349,"3"-1"-1169,11 27-270,-5 1 270,3 7-180,-9 5-90,4 6 270,-5 1-90,0 12-180,-1-5 90,1 10 0,-1-10 90,1 9-1382,0-3 842,-6 5 450,4 1 0,-9-1 0,3 0 0</inkml:trace>
  <inkml:trace contextRef="#ctx0" brushRef="#br0" timeOffset="88520">25251 4958 8522,'-7'0'810,"1"0"-810,6 0 90,6 0 0,12 5 0,3-3-270,9 9 180,-5-4 0,5 5 0,2 1-360,5-1-167,-10 2 1,0 1 346,14 7 0,-14-5 0,0 1 0,4 7-360,5 0 271,-10 6-1,10-5 0,-10 4-270,-1-11-251,-1 5 1,-5-5-1,6 6 1</inkml:trace>
  <inkml:trace contextRef="#ctx0" brushRef="#br0" timeOffset="88682">25697 5094 7533,'-27'-28'1619,"-1"12"-2069,27 29 180,-10 6-3007,4 11 264,-5-4 2698,-2 2 1,-1 2 160,1-6 0,0 0 0,-9 12 0,-2 1 0,3-6 0,0 0 0</inkml:trace>
  <inkml:trace contextRef="#ctx0" brushRef="#br0" timeOffset="153953">23292 3074 7533,'-20'-30'329,"0"1"1,-4 1 0,3 3-60,6 6 270,-25 1-181,12 6-269,-4-1-90,9 1 180,11 5-270,5-4 180,-4 4 90,4-5-450,-6-1 270,7 1-269,-11 0 269,9-1 0,-16 1-90,-6-1 90,3 6-503,-8 2 413,4 5 180,0 0-90,-1 0 180,-15 5-180,13 2 90,-4 6-90,9 5 0,10-5 90,0 22-180,6-13 180,8 14-90,5 0-1651,0-3 1651,5 9 0,2-5 0,6 6 90,5 1-135,-12-20 0,1 2 45,8 9 0,-1 1-1385,-6-5 1,0-1 1384,3 9 0,1 1 0,-5-6 0,-2-1-296,-1-2 0,-1 1 296,0 1 0,-2 2 0,1-2 0,-2 5 0,0 0-172,0-6 1,1 3 0,-2 0 171,-4 4 0,-1 1 0,0-1-419,2 6 1,-1 1 478,-4-6 0,-1 3 0,0-1-1,1 0 1,1 0 0,0 0-60,-1-6 0,0-1 0,1 1 30,-1 4 0,1 1 0,0 1-318,-1 5 1,1 1 0,1-3 512,3 4 0,0 0-175,-1-7 1,-1 2 0,1 2 39,1-8 0,1 1 0,0 0 0,0-2 30,-1-1 0,-1-1 0,0 1-75,2 1 0,0 2 0,0 1 0,0-1-15,-1 11 0,0 0 0,1-1-30,0-8 0,1-1 0,0 1 0,0-4 0,1 1 0,-1 0 0,0 0 20,-1 13 1,-1-1-1,0-2-20,2-11 0,-1-2 0,1 2-185,0 7 1,0 3 0,-1 0 154,-2 3 0,-1 0 0,1-1-30,2-12 0,1-1 0,-1 2 82,-1-3 1,-1 3 0,0 0-1,1 0-67,-1 1 0,1 0 0,-1 0 0,1-2 45,-3 5 0,1-2 0,-1 2 40,3-4 1,-1 1 0,1 1 0,-2 0-19,0 0 1,-2 1 0,0-1-1,1-1-22,0 1 0,0-3 0,1 3 45,0-4 0,-1 3 0,1 0 0,0-3-45,-2 2 0,0-2 0,0 0 0,2-2 0,-1-1 0,1 1 0,0 0 0,0 1 0,-1 0 46,-1-2 1,0-1-1,0 2-16,1 13 0,1 2 0,0-1-168,0-9 0,-1-2 1,1 2 107,-1 8 0,1 2 0,1 0 30,2-2 0,1-1 0,0-1-36,0-11 1,0-1 0,0 1 35,2 7 0,0 2 0,0-1 105,2-3 0,0 0 1,0-3-106,1 6 0,1-1 0,-1-7 0,1 2 0,1 0-45,4 10 0,0-1 45,-2-5 0,0-1 0,2 4 0,0 0-45,0 2 0,0-2 45,-2-14 0,0-2 0,1 12 0,1 0 45,1-6 0,-2 0-73,-1-6 1,0-1 27,2 5 0,0-1 180,9 12 897,-4-5-1077,9-5 0,-9-2 45,5-9 0,2-1 45,2 9-45,0-5 0,1-1 0,-2-4 0,-1-1-45,-1-1 0,0-1 45,1 2 0,1 0-1,4 0 1,0 0 45,10 9-180,-10-9 1,2 0 89,4 1 0,0-2 166,-7-3 1,0 0-257,12 3 0,3 2 90,-4-1 0,0-1 105,-4-3 0,2 0-285,7 4 0,5 4 1,-5-4 89,-6-6 0,-1 0 60,0 3 0,3 1 0,-3-1 30,3 1 0,-2-2-44,-8-3 0,1 0-1,10 7 0,1-1 135,-5-7 0,0-1-415,-7 1 0,-1-1 370,4 0 0,0 0 402,-3 0 1,-1 0-269,16-1-224,-18 1 1,0-1 223,12-1-179,-10 0 90,4-2 90,-5 1 322,11-5-412,-14 4 90,12-5-90,-14 0 0,-1 0-90,4 0 0,-9 0 90,4 0-90,0-5-90,-4-2 180,9-5 0,7-6-180,-7 4 0,11-9 180,-9-8-90,-5 4-45,-4 1 0,-3-1-135,1-7 180,-1-14 1831,-2 10-1876,-10 9 0,-1-1 418,6-18-373,-6 15 0,0 0 180,0 5 0,0 1-90,-3-1 0,0 0 0,0-3 0,-1 0-90,-2 0 0,0-1 89,1 0 1,1-2 0,0 0-45,-2-7 0,0 0-45,3 8 0,1-2 0,0 0 30,-2-4 0,0-1 0,1 2 15,2-4 0,1 0-357,-2 3 1,0-2-1,0 1 312,1-10 0,2 2 45,1 6 0,2 0-786,-2-6 1,3 0 785,3 4 0,1 1-45,-2-1 0,0 0 0,5-2 0,0 0 0,-3-3 0,1 0 0,2 8 0,1-2-60,-3-1 0,0-3 0,0 3-471,1-2 1,-1 1 530,-2 5 0,0-3 0,-1 1 30,0-1 0,-1 1 0,-1 1-276,-1-4 1,0 0 245,2 4 0,0-2 0,-1 3-33,-4-2 1,-1 2 32,6-3 0,-1 0 0,-4-3 0,0-1 45,1 3 0,1 0-45,-3-5 0,0 0 45,3 3 0,0-1-45,-3-3 0,1 1 90,4 3 0,1-2-60,-2 4 0,0-4 0,0 4 15,3-6 0,0 2-105,-1 7 0,0-1 0,0 0-300,-1 1 0,-2 1 1,2 2 454,1-5 0,0-4 17,-1 6 1,-1-7-1,1 0 1,-1 5-113,0-6 0,0 2 120,0 1 0,0-2 0,-1 1-1,-1 10 1,0 1 0,0 2-30,-2-7 0,1-1 0,1 7 0,0-2 0,0 2-94,-2-6 1,0 2 93,0 1 0,0 0-225,-3-5 0,0 1 90,2 5 0,1-2-95,-2 1 1,0-4-1,0 4 50,2-2 0,0 1 60,-1 3 0,-2-2 0,2 1-60,0 2 0,1 0 0,-1 2 90,-4-5 0,-1-1 0,5-8 0,1-1-45,-6 3 0,1 2 45,4 11 0,0 1-45,-4-10 0,-1-2 90,3-2 0,0 2-45,-1 14 0,1 0-45,-3-14 0,1-2 90,-2 5 0,1 1 0,2 8 0,0 0-45,-4-7 0,-1-1-90,3-3 0,0 2 90,-1 11 0,0 0-90,-1-12 1,-2-1-1,-1 5 0,-1 2 442,5 8 1,-1-1-443,-6-7 0,-1-1 90,2 2 0,1 2-45,-1 5 0,0 0 45,-2-5 0,-1-2-45,-4-3 0,-1 2 90,4 11 0,0-1 385,-4-11 0,-1 1-430,1 15 0,1 2 0,4-3 0,-1-1 180,-17-5 0,-3 1-180,13 8 0,-1 0 90,-13-9 0,-1 1-90,10 12 0,1 2 0,-3-3 0,0 0 45,-3 0 0,0 0-225,0-1 0,0 0 45,-1 0 0,1 0 45,-3 1 0,1 0 90,-1 2 0,-1 1 92,-2 2 0,-1 1-227,0-3 1,1 1 44,-3 3 0,0 2 90,8-1 0,0 1 0,-4 3 0,-1 1 0,6 2 0,-1 0 0</inkml:trace>
  <inkml:trace contextRef="#ctx0" brushRef="#br0" timeOffset="155048">16103 15232 7533,'0'-14'180,"0"-2"-1,0 14-268,0-9-1,0 10 180,5-10-90,2 10 89,6-10 91,-1 10 0,0-10-90,1 9 0,-6-4 270,4 1-270,-10 4 630,10-10-631,-10 9 181,5-3 0,-6-1-90,0 5 90,0-10-450,0 4 180,0 0 90,0 2-450,0-1 180,0 5-90,0-10 91,0 9-181,0-3 360,0-1-90,0 5-90,0-4-90,0 5-1259,0 0 1349,0 5 90,0-4-450,0 5 540,0-1 0,-6 2 0,0 6 0</inkml:trace>
  <inkml:trace contextRef="#ctx0" brushRef="#br0" timeOffset="155719">16301 15059 7533,'-40'0'-270,"0"0"270,27 0 0,-5 0 90,0 0 270,-2 5-270,1 2 269,1 0 1,6 10-180,5-9 270,1 21-540,6-14 360,22 14-450,-11-15 90,18-2-90,-5-1 90,-4-10 0,16 10-180,-9-9-615,-3 3 705,0-5 0,-5-5-90,0-2 270,-1-6-90,-11 1 90,4 0-90,-9-1-89,3 1 358,-5-6-179,-5 4-90,3-9 886,-14 9-616,7-4-270,-25 0 90,6 4 0,-9 2 809,-4 7-539,19 10-508,-7 2 328,16 11 0,1-4-90,0 9 90,5-9-7,1 9-263,6-9 270,0 9 0,6-9-270,12 9 270,2-14-90,11 7 90,-7-14-180,1 3 0,0-5 90,0 0-3277,0-5 3043,-1-2 234,-4-6-107,3 1 107,-9-6 0,-2 4 0,-6-9 0,-6 9 0,0-9 0,0 9 0,-6-9 180,-6 9 0,-7 1-180,-6 2 0,0 5 270,-5-1-90,4 1 90,-10 6-390,10 0 390,-5 6-90,6 1 0,1 10-180,4-3 90,2 4-71,6 0-109,5-4 270,2 9-90,5-9 3109,5 4-3559,7-11 270,13 4 0,7-10-1947,11 5 2037,1-6 0,5-6 0,-24 3 0,0-1 0</inkml:trace>
  <inkml:trace contextRef="#ctx0" brushRef="#br0" timeOffset="157824">16289 15170 7533,'-14'0'-1350,"-2"0"1261,14 0 89,-9 0 0,10-5 0,-10 4 89,9-5-89,-3 6 0,5 0 450,0 0-360,0-5-90,0 3 90,0-4-90,0 6 0,0 0 0,0-5-90,0 4 90,0-5 90,0 6 90,5 0-90,-3-5-90,3 3 270,-5-3 0,0 5 1169,0 0-1349,0-6 90,0 5-90,0-5-180,0 6 0,0 0 180,6 0 0,-5-5 0,10-2 0,-4 0-1,5-4 1,6-1-1165,7-8 1434,7-4-269,-12 9 0,3-1 45,3-2 0,3-1-1460,4-5 0,3-1 1415,3-3 0,3-1-780,-10 7 1,1 0 0,0-1 749,2-2 0,0 0 0,1 0-571,4-1 0,2-1 0,-1-1 488,-10 7 1,-1 0 0,2-1-1,1-1-107,3-1 1,2-1 0,2-1 0,-1 1 0,-3 0 151,2-1 1,-3 1-1,0 0 1,2-1-31,1 0 0,2-1 0,1 0 1,-1 1-1,-2 0 30,1-1 1,-2 0-1,-1 1 1,1 1-46,-1 1 1,-1 1 0,0 0-1,4-2 38,-5 3 0,2-2 0,2 0 0,0-1 0,0 1 0,-3 1 7,7-3 1,-2 1-1,1 0 1,1-2-68,-6 4 0,1-1 0,1-1 0,0 1 0,0-1 0,-3 3 22,8-6 1,-1 2 0,-1 0-1,0 0-22,-1-1 0,1 0 0,-1 1 0,1 0-27,-7 4 0,0 1 0,1 1 0,0-1 1,-1 0 26,7-5 0,0 1 0,0-1 0,4-2-45,-5 4 0,2-2 0,3-1 0,-1 0 0,0 1 0,-3 1 54,0 0 0,-4 1 0,1 1 0,2-2 0,4-2-9,-9 5 0,4-2 0,2-1 0,2-1 0,1-1 0,0 0 0,-1 0 0,-1 2 0,-3 1 0,-3 1 45,4-1 0,-4 2 0,-2 1 0,0 0 0,1-1 0,3-1-23,-1 0 1,2-1-1,1 0 1,1-2-1,1 1 1,-2 0 0,0 1-1,-2 1 8,4-4 0,-1 2 0,-1 0 0,0 0 0,-2 1 0,-1 1 33,-1 0 0,-2 1 0,0 1 0,0-1 0,1 0-33,1 0 0,0-1 0,2-1 0,-1 1 0,0 0 0,-1 0 33,4-3 0,-1 1 0,0-1 0,-1 2 0,-2 0 56,0 0 1,-1 2-1,0-1 1,2-3-15,0-1 0,3-2 0,2-3 0,-1 1 0,-1 1 0,-6 4-90,8-6 0,-6 4 0,2-2 52,-1 0 1,2-3-1,0 0 1,-2 1-23,-7 7 0,0 0 0,-1 0 0,0 0 112,5-5 0,0-1 1,0 0-1,-1 2-52,6-4 0,0 1 0,-2 0 19,0-2 0,-1-1 0,-6 8-79,7 1 29,1-5-29,-7 6 90,5 0-90,-15 6 1221,8-4-1221,6 4 90,-6-1 1006,13-3-1096,-17 15 90,-6-9 2006,4 10-2096,-9 0 2017,4-4-2017,-6 10 427,0-4-157,1 5 1131,-1-6-592,0 5-629,-5-5 90,-2 6 0,-5 0-1080,0 0 810,0-6 0,0 0 0,0-7-180,11-4 360,-2 2-270,3-2-180,5-7 91,-9 9 179,10-14 0,-6 16-180,-5-6 0,4 7 180,-4 0-90,0-1 90,-2 1-90,1 0 90,-5-1 180,5 6-270,-6-4 180,-6 10 90,5-5-180,-10 1 0,4 3 180,0-3 179,-9 5-359,13 0 90,-14 0-90,10 0 90,1 0-90,-6 0 0,11 0 90,-10 0-90,10 5 0,-10-3 90,4 3-90,0 1-90,-4-5 90,4 10 90,0-9-90,-14 14 0,11-2 180,-13 5-180,11-1 0,-1-6 90,1 7-90,-6-6 0,4 11-90,-15 6-545,14-2 635,-14 7-90,15-10 90,-9 0 0,4 0 90,-1 0 0,2-6-175,-5 10 85,13-20 180,-12 8 0,21-12-90,-5-4 180,6-1 90,11-6-450,-2-7 180,9 1 0,-1 0-450,-3-1 180,4 1 0,-5 5 988,-1-4-988,0 10 0,1-10 180,-1 9 2,-5-9-182,4 10-90,-4-5 180,5 6 0,6-5 0,-4 3 90,9-3 90,-3 5-90,-1 5 0,4-3 180,-9 9-270,9-4 90,-10 5 180,11 1 0,-5-7-270,6 6 180,-6-6 90,-1 1-180,0 4 0,-4-10 270,4 10 0,-6-9-270,1 4 90,-7-6 359,6 0-179,-11 0 0,4-6 90,-5-1 0,0-5-91,0-1 1,0-5 0,0-1 0,-5-6-90,4-5-1153,-11-2 973,11-5 0,-4 0 180,5-6-540,0 5-989,0-11 1349,11 17 0,8-4 0,13 11 0</inkml:trace>
  <inkml:trace contextRef="#ctx0" brushRef="#br0" timeOffset="174783">7338 15170 7533,'-19'-27'270,"1"-1"-91,11 27-89,2-10-90,5 9 0,0-3 180,-6 5-90,5 0-90,-5 0-90,6 0 180,0 0-90,-5 0 90,3 0 0,-3 0 0,5 5 0,0 2 0,0 6 0,0-6 0,0 9-90,0-8 0,0 10 0,5-5 0,2-7-90,6 5 180,5-4-360,-5 0 180,11-1 0,1-6-90,-5-6 0,15-1 180,-20-5 0,8 0 0,-10-6 90,-6-7 0,-2 4-90,-5-2 180,-17 5 0,8 4-933,-20 2 933,10 7-298,-6 5 118,0 0 90,0 5 180,0 7-90,6 2-90,-4 10 0,14-11-90,-7 11 90,15-5 0,-5 0 460,6-1-371,17-6-179,-2 1-214,21-6 214,-5-2-180,17-16 90,-13 3 45,-8-6 0,-2-1 45,-3 0-90,7-14 90,-22 4-90,-1-1 0,-6 1-359,-6 7 179,-6 11 90,-2 2 0,-4 10 180,6 8 0,-6 6 0,-2 6 0</inkml:trace>
  <inkml:trace contextRef="#ctx0" brushRef="#br0" timeOffset="175774">7475 15220 7533,'0'-14'-810,"0"-3"810,0 16 450,0-4-180,0-1 90,0 5-540,0-5 0,0 6 360,0 0-90,0 6 0,0 1-180,0 10 90,0-3 90,0 10-90,0 0 0,5 3-415,-3 3 595,3 0-180,-5-4 0,0 10 90,0-9 0,0 8-90,0-3-613,6 11 523,-5 1 135,1-11 0,1 0 45,3 15 0,-5-16 0,-1 1 0,3-2 0,0-2-1069,2 20 979,-4-19 0,0-1 90,10 14-90,-10-10 90,10 2-802,-4-4 622,0-11 494,4-2-494,1-1 90,2-9 596,4 4-776,6-1 90,-4-9 130,11 9-130,-1-10 90,-4 5 0,4-6-90,1 0 180,0 0-180,12 0 90,-4 0 0,3 0-45,-10-3 0,1 0-286,-6 2 1,1 1 330,10-3 0,3 0 0,7 3 0,-1 0-829,-12 0 0,0 0 859,-3 0 0,2 0 0,1 0-30,2 0 0,2 0 0,-2 0-725,8 0 0,1 0 725,-6 0 0,2 0 0,1 0 0,1 2 0,0 0 0,-1 0-277,-9 0 1,-1 0 0,3 1 246,11 0 0,4 2 0,-1-1 30,-12-1 0,1 0 0,-1 0 0,-1 0 30,4 1 0,0 1 0,5-1-15,-4-1 0,5 0 0,4 0 0,0 0 0,-3 0 0,-5 0-293,9 1 1,-5 1 0,3-1 277,-4 0 0,3 0 0,3 0 0,-2-1 0,-1 1-117,2-1 0,-2 0 1,0 0-1,-3 0 117,-7 0 0,-2 0 0,1 0 0,1 0-67,3 0 1,2-1 0,1 1-1,-2-1 1,-2 1 6,9 1 0,-3 0 0,1 0 18,-10-2 1,0 0 0,0-1 0,0 1 41,12 2 0,-1-1 0,1 1 0,-11-2 0,-1 0 0,1-1 0,0 1 0,3 0 0,-1-1 0,1 1 0,0 0 0,0 0 0,0 2 0,0-1 0,0-1 0,0-1 0,0-1 0,0-1 0,0 2 0,1 2 0,-2 0 0,2 0 0,3-1 0,-7-1 0,3-1 0,1 0 0,0 0 0,0 0 0,-2 0 0,1 1 0,-2 0 0,0 1 0,1-1 0,1 0 4,-1 0 0,2 0 0,0 0 0,1 0 0,0 0 0,0-1-4,0 1 0,0-1 0,-1 0 0,2 0 0,2 0 0,2 1 18,-7-1 0,2 1 0,2 1 0,1-1 0,2 0 0,-1 1 0,0-1 0,-1 0 0,-1 0 0,-3 0 7,7-1 1,-2 0 0,-1 0-1,-2 0 1,2 0 0,0 1 0,2-1-26,-2 1 0,2 0 0,2 0 0,0 1 0,0-1 0,-1 0 0,0 1 0,-3-1 0,-3 0 15,5 1 0,-3-1 0,-1 0 0,-2 0 0,0 0 0,-2 0-26,2 0 0,-2 1 1,-1-1-1,1 1 0,1-1 11,0 0 0,2 0 0,0 0 0,1-1 0,-2 1 0,-2 0 0,7 1 0,-2-1 0,-2 1 0,1-1 0,-3-1 0,0 0 0,0 0 0,0 1 0,0 2 0,-1 0 0,1 0 0,1 0 0,0-3 0,1 0 0,0 0 0,3 1 36,-1 1 0,3 0 0,0 1 0,1-1 0,-3 0-36,2-1 0,-2-1 0,0 0 0,1 0 38,-3 1 1,2 0-1,0 0 1,1 0 0,-2 0-39,-1 1 0,0-1 0,0 0 0,-2 0 0,0 0 0,0 0 0,-1-1 0,0 0 0,1 1 0,-1 0 0,1 2 0,0 0 0,0-1 0,-3 0 91,10-1 1,-2-1 0,1 0-92,-1 1 0,3 1 0,-1-1 0,-2 1 30,-1-1 0,-2 1 0,3 0-30,-3-2 0,5 0 0,1 0 0,-2 0 0,-5 1 36,0 3 1,-4 0-1,1-1-59,-2-2 1,2 0-1,1-2 1,-3 2 22,9 0 0,-1 1 0,-4 1 45,6-1 0,-1 1-105,-9-2 0,1-1 0,-1 0 60,11 3 0,-3 0 0,-10-3 0,0 0-45,3 0 0,-1 0 857,9 0-902,-16 0-900,-8 0 1404,-6 0 1,-11 0-1,-1 0 1</inkml:trace>
  <inkml:trace contextRef="#ctx0" brushRef="#br0" timeOffset="176884">18421 16459 7533,'0'-33'-180,"0"10"989,0 6-269,0 15 90,6-20-271,0 19-89,7-14 0,-1 16-180,-5-10 90,4 10 0,-4-5 90,0 6-360,4 0 90,-4 0 270,5 6-540,-5-5 270,10 10-90,-9-4 180,10 5-90,-6 1 180,1-1-90,-1 0-180,-5 1 270,4-1-180,-4 1 0,0-1 90,4 0-1,-10-5-89,10 4-89,-9-4-1,9 6 90,-4-1 90,5 6-450,0-10 180,1 14 90,-1-19-90,6 13 0,-4-3 180,15 0-90,-14 6 90,8-7 90,-10 6 0,-6-10 0,-2 8-90,-5-9 180,-5 0 0,-2 4-180,-11-4 180,-1 0 90,-12 4-1310,5-9 1040,-10 3 180,10 0-566,-10-3 476,10 3-1,-4-5 1,5 0 0,0 0 0,0 0 180,1 0-270,4 0 90,-3 0 0,9-5-180,-4 3-59,6-8 239,-1 3-270,6 0 90,2 1 1153,5 1-973,0 3-458,0-9-82,0 10 251,0-4-1330,5-1 1529,2 4 0,11-14 0,2 2 0</inkml:trace>
  <inkml:trace contextRef="#ctx0" brushRef="#br0" timeOffset="177852">20986 16261 7533,'0'-26'0,"-5"8"90,3 13-90,-3-1 0,5 5 0,0-5 269,0 0-89,0 5 0,0-4 270,0-1-180,6 5 90,-5-10-270,4 9 0,-5-9 0,0 4-270,0 1 90,0 0 270,0 1-360,0 3 90,-5-4 180,-2 1-90,-5 4-180,-6-5 0,-1 6 90,-6 0-329,-5 0 419,-1 6 0,-7 1 0,1 5 270,5 0-90,-3 1 0,8 5 0,-3-4-180,11 9 180,1 7-270,11-8 180,2 13 0,16-16 90,2 11-450,12-4 180,0 5 0,0-6-1089,5-1 1090,-4 1-91,5 0 180,-7 0-270,1 0 0,-6-6 85,-1-1 275,-5-6-90,-6 1-90,-2-1 0,-5-5 539,-5-2-269,-8-5-90,-6 0 90,-11 0 166,3 0-76,-8 0-270,8-5 0,-3-2 179,-6-5-179,14-1-899,-7 1 899,17-1 0,0 6 0,-1 2 0</inkml:trace>
  <inkml:trace contextRef="#ctx0" brushRef="#br0" timeOffset="178079">21185 16707 7533,'7'-33'899,"-2"10"-539,-5 12-90,0 10-90,0-5-90,0 6 180,0 0 89,-5 11-449,-2 3 90,-6 5 180,-4 15-1259,-3-6-347,1 9 1426,-5-1 0,0-4 0,-8 5 0</inkml:trace>
  <inkml:trace contextRef="#ctx0" brushRef="#br0" timeOffset="178932">21383 16310 7533,'-14'-32'1439,"-2"3"-1349,15 16 90,-5 6 0,6 2 89,6 5-358,-5-6 268,10 5 1,-10-4-180,10 5 90,-4 0 90,0 0 0,4 5-360,-4-4 180,0 10-90,4-4 90,-10 11-90,10-4 180,-9 9 0,9-3-470,-10 4 290,5 1 180,-6 0-90,5 0-90,-3 0 0,3-1 180,-5-4-270,6 3 180,-5-9-90,4 15 0,-5-20 270,0 8-180,0-17 0,0-11-90,0-3 90,0-11 0,0 1-90,6-1 0,-5-6-92,10 0 182,-9-1-270,9 2 90,-10 5 180,10 0-90,-9 6 90,9-5 0,-5 11-90,1 0 90,4 8 90,-9 5 0,9 0-90,-10 11 450,10-3-270,-9 21-1077,3-8 1077,1 15-1,0-10 1,1 10-90,4-10 0,-4 4 0,6-5 0,-1 0 0,1-1 195,-1-4-195,0-3 0,1-10 0,-1-1-180,6-6-90,-4 0 180,4 0 939,-6-11-1029,1-3 90,4-11-622,-3 1 622,10-1 0,-5 0 0,0 0-90,5 0 90,-5 0 0,6 1 0,0 4 0,-1-3 0,1 15 0,-6-9 180,5 16 0,-10-5-180,4 6 0,-6 6 90,-5 1 0,4 5-90,-10 6 90,5 1-90,-6 12 90,0-5-819,0 4 369,0-5 91,0 5 89,0-4 270,0 5-1619,5-6 809,-3-1 720,3-5 0,1 5 0,1-5 0</inkml:trace>
  <inkml:trace contextRef="#ctx0" brushRef="#br0" timeOffset="179187">22648 16633 7533,'-7'-6'899,"2"5"-539,5-5-180,0 12-90,0 1 90,0 11 0,5 1-450,-3 6 180,3 0-681,-5-1 951,0 7-1079,0 0 449,-5 1 450,3 4 0,-14-4 0,2 5 0</inkml:trace>
  <inkml:trace contextRef="#ctx0" brushRef="#br0" timeOffset="179477">22945 16286 7533,'14'-33'539,"2"9"1,-9 19-270,6 5 0,-7 5-90,6 2 90,-11 6 89,4 16-179,-5-7-503,0 13 412,-11 7-178,9-8-91,-9 1 0,0 0 0,8 3 0,-4-3 0,3-2-90,15-4 90,19 2 0,-1-20-158,-4-10 1,2-2-23,4-2 0,-1 0-1279,-3 0 1,1-1 1617,11-1 1,-1-2-1,-12-2 1,-1 0 0,3 0-1,0-1 1</inkml:trace>
  <inkml:trace contextRef="#ctx0" brushRef="#br0" timeOffset="179762">23652 15852 7533,'26'-40'1349,"3"11"-225,10 35 1,2 10-4402,4 2 2602,-14-4 1,3 2-1,-6 1 945,3 20-508,-14-15 0,-3 0 148,-3 3 0,-3 0-385,-1-1 1,-2 1 474,-1 5 0,-2 1-630,-4 0 1,-2 1-358,0 8 1,-4 0 851,-6 4 0,-2-1 167,-2 1 0,-3 0 1,3-11-1,-3-1 0,0 1 1,-1-2-1,1 0 0,0 0 1</inkml:trace>
  <inkml:trace contextRef="#ctx0" brushRef="#br0" timeOffset="180132">20863 15704 7533,'-36'-25'119,"-1"1"1,1 0 0,3 9-2000,7 21 1791,-15 6 988,2 13-629,15-10 0,-1 2-1227,0 3 0,0 2 1361,-2 3 1,-1 0-135,0 3 0,-1 1-90,-2 3 0,0 3-790,2 4 0,2 2 700,1-1 0,2 3-30,12-12 0,1 2 0,3 0-747,-4 14 1,6 0 776,6 3 0,5-1-706,1-2 1,8 0 615,2-14 0,6 3 0,3-1 0,-2-3 0,3 2 0,-1-3 0,3 2 0,4 0 0,-1-1 0,1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abs/10.1145/3214834.3214846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ender.stackexchange.com/questions/81739/how-to-model-a-light-source-using-a-spectral-distribution-curve-for-the-col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persci.mit.edu/people/adelson/checkershadow_proo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illowlab.princeton.edu/teaching/mathtools21fall/slides/slides04_trichromacy.pdf" TargetMode="External"/><Relationship Id="rId4" Type="http://schemas.openxmlformats.org/officeDocument/2006/relationships/hyperlink" Target="http://www.handprint.com/HP/WCL/color6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tV0nld2BKc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2: Radiometry, Photometry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779B-E416-8844-87D7-465C56AF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ECA-5386-3C4B-BF7C-3BC2CDC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8" y="1583341"/>
            <a:ext cx="4248583" cy="399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C093F-8B3B-9B4F-B45F-3D7CF617A2B1}"/>
              </a:ext>
            </a:extLst>
          </p:cNvPr>
          <p:cNvSpPr txBox="1"/>
          <p:nvPr/>
        </p:nvSpPr>
        <p:spPr>
          <a:xfrm>
            <a:off x="6657162" y="5574434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Feynman 1985</a:t>
            </a:r>
          </a:p>
        </p:txBody>
      </p:sp>
      <p:pic>
        <p:nvPicPr>
          <p:cNvPr id="4100" name="Picture 4" descr="QED: The Strange Theory of Light and Matter, 1st Edition : Richard P.  Feynman: Amazon.co.uk: Books">
            <a:extLst>
              <a:ext uri="{FF2B5EF4-FFF2-40B4-BE49-F238E27FC236}">
                <a16:creationId xmlns:a16="http://schemas.microsoft.com/office/drawing/2014/main" id="{908C981C-C20B-0929-D70C-3F2FC8C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76" y="3313786"/>
            <a:ext cx="1460528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7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5"/>
              </a:rPr>
              <a:t>this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726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6837A-54BF-72D2-3A11-E36EB6C3E009}"/>
              </a:ext>
            </a:extLst>
          </p:cNvPr>
          <p:cNvSpPr txBox="1"/>
          <p:nvPr/>
        </p:nvSpPr>
        <p:spPr>
          <a:xfrm>
            <a:off x="4049357" y="981762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light energy in a scene</a:t>
            </a:r>
          </a:p>
        </p:txBody>
      </p:sp>
    </p:spTree>
    <p:extLst>
      <p:ext uri="{BB962C8B-B14F-4D97-AF65-F5344CB8AC3E}">
        <p14:creationId xmlns:p14="http://schemas.microsoft.com/office/powerpoint/2010/main" val="349565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0A57-BB7C-F427-8729-437225806A2A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AF23FDCC-9A20-F452-61D5-D75927B2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15DDCEA8-EDBB-07D6-8624-65716275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93BD7B6D-0287-F798-5F9C-94635FC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B0233-A7A2-CAAC-669F-0447FF92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Spectrometry: radiometric qty. per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E13CD-80F9-DD22-4A13-BF514013D940}"/>
              </a:ext>
            </a:extLst>
          </p:cNvPr>
          <p:cNvSpPr txBox="1"/>
          <p:nvPr/>
        </p:nvSpPr>
        <p:spPr>
          <a:xfrm>
            <a:off x="8735123" y="6370595"/>
            <a:ext cx="316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Interested in modelling this? Look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912880-27BC-D57A-B10C-C949AA95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7" y="2316385"/>
            <a:ext cx="4515920" cy="4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DEB4D252-7B1E-E7A0-6907-63773BB40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3466333" y="993954"/>
            <a:ext cx="5367454" cy="1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CDA50D-0DE7-82B3-979C-1BF66EC6F559}"/>
              </a:ext>
            </a:extLst>
          </p:cNvPr>
          <p:cNvSpPr txBox="1"/>
          <p:nvPr/>
        </p:nvSpPr>
        <p:spPr>
          <a:xfrm>
            <a:off x="4011047" y="64629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www.softlights.org</a:t>
            </a:r>
            <a:r>
              <a:rPr lang="en-US" sz="800" dirty="0"/>
              <a:t>/chapter-11-color-temperature/</a:t>
            </a:r>
          </a:p>
        </p:txBody>
      </p:sp>
    </p:spTree>
    <p:extLst>
      <p:ext uri="{BB962C8B-B14F-4D97-AF65-F5344CB8AC3E}">
        <p14:creationId xmlns:p14="http://schemas.microsoft.com/office/powerpoint/2010/main" val="370453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sensitivity of our eyes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F0625-6E8F-D147-8028-8BCB3D3A6F86}"/>
              </a:ext>
            </a:extLst>
          </p:cNvPr>
          <p:cNvCxnSpPr>
            <a:cxnSpLocks/>
          </p:cNvCxnSpPr>
          <p:nvPr/>
        </p:nvCxnSpPr>
        <p:spPr>
          <a:xfrm>
            <a:off x="3106058" y="5173146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A93FC-DE6C-DF41-AEE9-C3752EE142E9}"/>
              </a:ext>
            </a:extLst>
          </p:cNvPr>
          <p:cNvCxnSpPr>
            <a:cxnSpLocks/>
          </p:cNvCxnSpPr>
          <p:nvPr/>
        </p:nvCxnSpPr>
        <p:spPr>
          <a:xfrm flipV="1">
            <a:off x="3314338" y="1692875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EDFB4C-2E6D-6846-B578-B3A6800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3" y="5274747"/>
            <a:ext cx="5473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response of cones</a:t>
            </a:r>
          </a:p>
        </p:txBody>
      </p:sp>
    </p:spTree>
    <p:extLst>
      <p:ext uri="{BB962C8B-B14F-4D97-AF65-F5344CB8AC3E}">
        <p14:creationId xmlns:p14="http://schemas.microsoft.com/office/powerpoint/2010/main" val="79726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Rods, cones, etc.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3DF6DC-DC64-E149-AE09-CFB7EA10B1E7}"/>
              </a:ext>
            </a:extLst>
          </p:cNvPr>
          <p:cNvCxnSpPr>
            <a:cxnSpLocks/>
          </p:cNvCxnSpPr>
          <p:nvPr/>
        </p:nvCxnSpPr>
        <p:spPr>
          <a:xfrm>
            <a:off x="1264196" y="5186209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29F63A-CA3A-C84A-B623-6E370DEFF9D4}"/>
              </a:ext>
            </a:extLst>
          </p:cNvPr>
          <p:cNvCxnSpPr>
            <a:cxnSpLocks/>
          </p:cNvCxnSpPr>
          <p:nvPr/>
        </p:nvCxnSpPr>
        <p:spPr>
          <a:xfrm flipV="1">
            <a:off x="1472476" y="1705938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3FB7E9-E4FE-4E42-BA00-7C8E776E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5287810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14:cNvPr>
              <p14:cNvContentPartPr/>
              <p14:nvPr/>
            </p14:nvContentPartPr>
            <p14:xfrm>
              <a:off x="1490400" y="995040"/>
              <a:ext cx="10148760" cy="510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78840"/>
                <a:ext cx="101811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52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BCE18-4E7E-6D4F-B328-F161D36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8" y="935065"/>
            <a:ext cx="5844903" cy="5404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12E1F-DFEC-C74B-8151-BCEBC134A9DA}"/>
              </a:ext>
            </a:extLst>
          </p:cNvPr>
          <p:cNvSpPr txBox="1"/>
          <p:nvPr/>
        </p:nvSpPr>
        <p:spPr>
          <a:xfrm>
            <a:off x="3471700" y="565733"/>
            <a:ext cx="64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S,M,L as 3D points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166872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E3AA5-26C8-44EC-8A11-BC646F02CF42}"/>
              </a:ext>
            </a:extLst>
          </p:cNvPr>
          <p:cNvSpPr txBox="1"/>
          <p:nvPr/>
        </p:nvSpPr>
        <p:spPr>
          <a:xfrm>
            <a:off x="871538" y="710883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FECECA-BA09-4FE6-BE8A-E86C9F775FC4}"/>
              </a:ext>
            </a:extLst>
          </p:cNvPr>
          <p:cNvSpPr txBox="1"/>
          <p:nvPr/>
        </p:nvSpPr>
        <p:spPr>
          <a:xfrm>
            <a:off x="5485918" y="2105757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  image manipulation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8E1B2-D374-761B-4ED1-329EC937C1B9}"/>
              </a:ext>
            </a:extLst>
          </p:cNvPr>
          <p:cNvGrpSpPr/>
          <p:nvPr/>
        </p:nvGrpSpPr>
        <p:grpSpPr>
          <a:xfrm>
            <a:off x="7928413" y="1573662"/>
            <a:ext cx="2000250" cy="1647824"/>
            <a:chOff x="7167563" y="2233613"/>
            <a:chExt cx="2933700" cy="2933700"/>
          </a:xfrm>
        </p:grpSpPr>
        <p:pic>
          <p:nvPicPr>
            <p:cNvPr id="8" name="Picture 6" descr="Image result for display">
              <a:extLst>
                <a:ext uri="{FF2B5EF4-FFF2-40B4-BE49-F238E27FC236}">
                  <a16:creationId xmlns:a16="http://schemas.microsoft.com/office/drawing/2014/main" id="{74B429F2-0D73-16A8-B3B0-AA5DDEA82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140F0E-B553-E199-1394-3C6F4142C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88C-1D8B-0043-AB5B-B8B441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1CD6E-0DE9-E798-9788-08FF7478368D}"/>
              </a:ext>
            </a:extLst>
          </p:cNvPr>
          <p:cNvSpPr/>
          <p:nvPr/>
        </p:nvSpPr>
        <p:spPr>
          <a:xfrm>
            <a:off x="3017687" y="5906254"/>
            <a:ext cx="614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http://persci.mit.edu/people/adelson/checkershadow_proof</a:t>
            </a:r>
            <a:endParaRPr lang="en-GB" dirty="0"/>
          </a:p>
        </p:txBody>
      </p:sp>
      <p:pic>
        <p:nvPicPr>
          <p:cNvPr id="5" name="Picture 4" descr="Image result for the dress viral">
            <a:extLst>
              <a:ext uri="{FF2B5EF4-FFF2-40B4-BE49-F238E27FC236}">
                <a16:creationId xmlns:a16="http://schemas.microsoft.com/office/drawing/2014/main" id="{EB4E0F1B-C3A7-D34A-BDFD-51DCCAA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1481137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BAE1A4-A8F4-0EAD-E991-5F5DA531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1" y="1481136"/>
            <a:ext cx="2924647" cy="38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565651" y="3159274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512152" y="3328338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330956" y="3161862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620B-E9E2-F32A-2AA6-3F9386EB9BD6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D3A40D-7047-DC3D-4A48-61BF63B72BE6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F95517-181D-9641-BB99-AC032DAE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4" name="Trapezium 23">
                <a:extLst>
                  <a:ext uri="{FF2B5EF4-FFF2-40B4-BE49-F238E27FC236}">
                    <a16:creationId xmlns:a16="http://schemas.microsoft.com/office/drawing/2014/main" id="{63159C16-B556-9857-A38F-8D2CBA9C89A8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E1D080-F24D-DDFE-FBE3-61F1AA694A7A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1A13A0-358D-016E-6691-1DC475C1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2" name="Trapezium 21">
                <a:extLst>
                  <a:ext uri="{FF2B5EF4-FFF2-40B4-BE49-F238E27FC236}">
                    <a16:creationId xmlns:a16="http://schemas.microsoft.com/office/drawing/2014/main" id="{DD09CC49-E069-A230-4102-87455B791725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2E00AC-829E-105C-ACBB-D7D59F7A44FB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093041-A3F1-33AC-E119-5A1B0D29F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0" name="Trapezium 19">
                <a:extLst>
                  <a:ext uri="{FF2B5EF4-FFF2-40B4-BE49-F238E27FC236}">
                    <a16:creationId xmlns:a16="http://schemas.microsoft.com/office/drawing/2014/main" id="{0AD20E4F-458A-46AA-D04B-EB60FE74B6D9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rapezium 24">
            <a:extLst>
              <a:ext uri="{FF2B5EF4-FFF2-40B4-BE49-F238E27FC236}">
                <a16:creationId xmlns:a16="http://schemas.microsoft.com/office/drawing/2014/main" id="{D7316CEA-441F-50F1-52CD-41995E9CE7F4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954355-5F04-0C8D-4FEB-ADA543D69CAE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DAEEA7-1E48-8AF2-E50B-F64FE3905AFE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7892C5-A9BB-F015-F2A7-428616F9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2" name="Trapezium 31">
                <a:extLst>
                  <a:ext uri="{FF2B5EF4-FFF2-40B4-BE49-F238E27FC236}">
                    <a16:creationId xmlns:a16="http://schemas.microsoft.com/office/drawing/2014/main" id="{D30639AE-EAC6-7103-1104-5959E6AD4BC0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C6BB85-22D5-2A03-60B1-4F0379800F5D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8965E9-0834-E512-9942-908F6BBA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0" name="Trapezium 29">
                <a:extLst>
                  <a:ext uri="{FF2B5EF4-FFF2-40B4-BE49-F238E27FC236}">
                    <a16:creationId xmlns:a16="http://schemas.microsoft.com/office/drawing/2014/main" id="{27216B40-1939-A213-BD23-98A8B5A210BA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2B1BC4-F05A-FCAA-F8A5-EBEDAB5A5E0F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89D30-DD0C-ADC2-BC9E-43E74C80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8" name="Trapezium 27">
                <a:extLst>
                  <a:ext uri="{FF2B5EF4-FFF2-40B4-BE49-F238E27FC236}">
                    <a16:creationId xmlns:a16="http://schemas.microsoft.com/office/drawing/2014/main" id="{0EDE419E-13D5-5A1C-CFC6-7F3A8FB21A0C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818410" y="3456639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764911" y="3625703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583715" y="3459227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rapezium 32">
            <a:extLst>
              <a:ext uri="{FF2B5EF4-FFF2-40B4-BE49-F238E27FC236}">
                <a16:creationId xmlns:a16="http://schemas.microsoft.com/office/drawing/2014/main" id="{AD115553-F8F7-EB61-A708-BC1291F01F5F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10331145" y="20683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9934058" y="30732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10194672" y="4092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B93B-015F-A747-A0F8-13AC04036202}"/>
              </a:ext>
            </a:extLst>
          </p:cNvPr>
          <p:cNvSpPr txBox="1"/>
          <p:nvPr/>
        </p:nvSpPr>
        <p:spPr>
          <a:xfrm>
            <a:off x="3196403" y="22530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8ED03-AF7C-2E4E-BE5B-5F18E34BE5A4}"/>
              </a:ext>
            </a:extLst>
          </p:cNvPr>
          <p:cNvSpPr txBox="1"/>
          <p:nvPr/>
        </p:nvSpPr>
        <p:spPr>
          <a:xfrm>
            <a:off x="9953793" y="1209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tweak sliders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C14D-B09B-564A-8495-EAA1298E8C5E}"/>
              </a:ext>
            </a:extLst>
          </p:cNvPr>
          <p:cNvSpPr txBox="1"/>
          <p:nvPr/>
        </p:nvSpPr>
        <p:spPr>
          <a:xfrm>
            <a:off x="6133335" y="2253018"/>
            <a:ext cx="110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  <a:p>
            <a:r>
              <a:rPr lang="en-US" dirty="0"/>
              <a:t>  </a:t>
            </a:r>
            <a:r>
              <a:rPr lang="en-US" dirty="0" err="1"/>
              <a:t>colour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7176E-301E-9384-7FA2-388250D460D2}"/>
              </a:ext>
            </a:extLst>
          </p:cNvPr>
          <p:cNvGrpSpPr/>
          <p:nvPr/>
        </p:nvGrpSpPr>
        <p:grpSpPr>
          <a:xfrm rot="21076636">
            <a:off x="6505544" y="2140951"/>
            <a:ext cx="3084585" cy="1508617"/>
            <a:chOff x="1438173" y="1972124"/>
            <a:chExt cx="3084585" cy="1508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A34E0-CD83-1344-B050-AC1A57BE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9CDDD4AD-36AF-281B-0E86-3035AC194C33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E7ECD-A441-DE43-1461-38D513CB30EE}"/>
              </a:ext>
            </a:extLst>
          </p:cNvPr>
          <p:cNvGrpSpPr/>
          <p:nvPr/>
        </p:nvGrpSpPr>
        <p:grpSpPr>
          <a:xfrm>
            <a:off x="6374021" y="3037030"/>
            <a:ext cx="3110712" cy="1136469"/>
            <a:chOff x="6370143" y="3102163"/>
            <a:chExt cx="3110712" cy="1136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E40398-E51A-64E2-401E-1565D90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23" name="Trapezium 22">
              <a:extLst>
                <a:ext uri="{FF2B5EF4-FFF2-40B4-BE49-F238E27FC236}">
                  <a16:creationId xmlns:a16="http://schemas.microsoft.com/office/drawing/2014/main" id="{D91561F8-B9A8-DE69-7BB4-9705CA84015B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7E1A5F-C5C4-C916-0BD8-ED8D03CF46A0}"/>
              </a:ext>
            </a:extLst>
          </p:cNvPr>
          <p:cNvGrpSpPr/>
          <p:nvPr/>
        </p:nvGrpSpPr>
        <p:grpSpPr>
          <a:xfrm rot="467069">
            <a:off x="6428773" y="3466964"/>
            <a:ext cx="3097080" cy="1499517"/>
            <a:chOff x="6343564" y="3476965"/>
            <a:chExt cx="3097080" cy="149951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79E098-1F42-C84A-633F-4ADD524C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388ACF81-20F2-671C-6F6A-CB34FD838B98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ium 33">
            <a:extLst>
              <a:ext uri="{FF2B5EF4-FFF2-40B4-BE49-F238E27FC236}">
                <a16:creationId xmlns:a16="http://schemas.microsoft.com/office/drawing/2014/main" id="{9C29DBAC-62C0-A3C2-101A-8495112708A9}"/>
              </a:ext>
            </a:extLst>
          </p:cNvPr>
          <p:cNvSpPr/>
          <p:nvPr/>
        </p:nvSpPr>
        <p:spPr>
          <a:xfrm rot="10817646">
            <a:off x="3061159" y="2972622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5002F-9D3B-2746-9EEB-3DBCDF9D7366}"/>
              </a:ext>
            </a:extLst>
          </p:cNvPr>
          <p:cNvSpPr/>
          <p:nvPr/>
        </p:nvSpPr>
        <p:spPr>
          <a:xfrm>
            <a:off x="3172276" y="317787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512E-B7BF-544C-BE12-A8386EA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55" y="2371051"/>
            <a:ext cx="13970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9DE5-41AA-F543-A6E4-4D0429C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83855" y="3255433"/>
            <a:ext cx="1397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2329-AC30-3A4C-AA07-F1CD50E0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8043644" y="4100182"/>
            <a:ext cx="1397000" cy="876300"/>
          </a:xfrm>
          <a:prstGeom prst="rect">
            <a:avLst/>
          </a:prstGeom>
        </p:spPr>
      </p:pic>
      <p:sp>
        <p:nvSpPr>
          <p:cNvPr id="8" name="Trapezium 7">
            <a:extLst>
              <a:ext uri="{FF2B5EF4-FFF2-40B4-BE49-F238E27FC236}">
                <a16:creationId xmlns:a16="http://schemas.microsoft.com/office/drawing/2014/main" id="{C53AF0F4-F9CA-8846-AA86-29CD3D8CA597}"/>
              </a:ext>
            </a:extLst>
          </p:cNvPr>
          <p:cNvSpPr/>
          <p:nvPr/>
        </p:nvSpPr>
        <p:spPr>
          <a:xfrm rot="4219312">
            <a:off x="6765296" y="23741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0642FE76-3A03-8C4A-B0B7-43996321E2C3}"/>
              </a:ext>
            </a:extLst>
          </p:cNvPr>
          <p:cNvSpPr/>
          <p:nvPr/>
        </p:nvSpPr>
        <p:spPr>
          <a:xfrm rot="5400000">
            <a:off x="6739169" y="2733137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13661071-D900-894A-9C08-075CC0D203E9}"/>
              </a:ext>
            </a:extLst>
          </p:cNvPr>
          <p:cNvSpPr/>
          <p:nvPr/>
        </p:nvSpPr>
        <p:spPr>
          <a:xfrm rot="6508014">
            <a:off x="6721349" y="3099180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3106538" y="4496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3485281" y="4483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3924383" y="4514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2E2BD5-B422-8A80-BCD5-B0B5D408B95B}"/>
              </a:ext>
            </a:extLst>
          </p:cNvPr>
          <p:cNvSpPr/>
          <p:nvPr/>
        </p:nvSpPr>
        <p:spPr>
          <a:xfrm>
            <a:off x="3566376" y="486384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BD796-914C-C16B-E5CA-BDBE9BBC61A6}"/>
              </a:ext>
            </a:extLst>
          </p:cNvPr>
          <p:cNvSpPr/>
          <p:nvPr/>
        </p:nvSpPr>
        <p:spPr>
          <a:xfrm>
            <a:off x="3154182" y="4854498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7A3FB-A3B6-2924-95BF-D5F556946A43}"/>
              </a:ext>
            </a:extLst>
          </p:cNvPr>
          <p:cNvSpPr/>
          <p:nvPr/>
        </p:nvSpPr>
        <p:spPr>
          <a:xfrm>
            <a:off x="4005690" y="4854498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9D1997-3C84-1AAD-1F17-76DBD84AA891}"/>
              </a:ext>
            </a:extLst>
          </p:cNvPr>
          <p:cNvSpPr/>
          <p:nvPr/>
        </p:nvSpPr>
        <p:spPr>
          <a:xfrm>
            <a:off x="5741478" y="3185440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4D2A-D3E4-483D-2040-16EBF6A77881}"/>
              </a:ext>
            </a:extLst>
          </p:cNvPr>
          <p:cNvSpPr/>
          <p:nvPr/>
        </p:nvSpPr>
        <p:spPr>
          <a:xfrm>
            <a:off x="5741478" y="4655696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3F4F5-4813-655D-F418-12A9438CFEDB}"/>
              </a:ext>
            </a:extLst>
          </p:cNvPr>
          <p:cNvSpPr/>
          <p:nvPr/>
        </p:nvSpPr>
        <p:spPr>
          <a:xfrm>
            <a:off x="5741478" y="4841546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F3D09-79F6-A0E0-B395-5D39C3B753F9}"/>
              </a:ext>
            </a:extLst>
          </p:cNvPr>
          <p:cNvSpPr/>
          <p:nvPr/>
        </p:nvSpPr>
        <p:spPr>
          <a:xfrm>
            <a:off x="4109683" y="4782073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7C86F6-354D-0D01-634D-09CDB67D5A91}"/>
              </a:ext>
            </a:extLst>
          </p:cNvPr>
          <p:cNvSpPr/>
          <p:nvPr/>
        </p:nvSpPr>
        <p:spPr>
          <a:xfrm>
            <a:off x="4109683" y="5019965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ABCE1-208C-B860-8DA3-481954C4F1AA}"/>
              </a:ext>
            </a:extLst>
          </p:cNvPr>
          <p:cNvSpPr/>
          <p:nvPr/>
        </p:nvSpPr>
        <p:spPr>
          <a:xfrm>
            <a:off x="4109683" y="3949450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F2E51-BEFA-EE62-BBF1-64285B6B5E96}"/>
              </a:ext>
            </a:extLst>
          </p:cNvPr>
          <p:cNvSpPr/>
          <p:nvPr/>
        </p:nvSpPr>
        <p:spPr>
          <a:xfrm>
            <a:off x="8029498" y="4901174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E85A1-737E-87B6-8C77-1AC5D89BCAEA}"/>
              </a:ext>
            </a:extLst>
          </p:cNvPr>
          <p:cNvSpPr/>
          <p:nvPr/>
        </p:nvSpPr>
        <p:spPr>
          <a:xfrm>
            <a:off x="8029498" y="193824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7EC827-1DF5-9756-9530-A75041D856A2}"/>
              </a:ext>
            </a:extLst>
          </p:cNvPr>
          <p:cNvSpPr/>
          <p:nvPr/>
        </p:nvSpPr>
        <p:spPr>
          <a:xfrm>
            <a:off x="8038630" y="495784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CE746-0646-B644-A776-8A8CCCE6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61" y="975773"/>
            <a:ext cx="6058587" cy="551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8472-D002-2DAC-DB8C-7FCEB43BF36D}"/>
              </a:ext>
            </a:extLst>
          </p:cNvPr>
          <p:cNvSpPr txBox="1"/>
          <p:nvPr/>
        </p:nvSpPr>
        <p:spPr>
          <a:xfrm>
            <a:off x="8980345" y="5723502"/>
            <a:ext cx="3211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Confusing? Read more </a:t>
            </a:r>
            <a:r>
              <a:rPr lang="en-US" sz="1600" dirty="0">
                <a:hlinkClick r:id="rId4"/>
              </a:rPr>
              <a:t>here</a:t>
            </a:r>
            <a:endParaRPr lang="en-US" sz="1600" dirty="0"/>
          </a:p>
          <a:p>
            <a:r>
              <a:rPr lang="en-US" sz="1600" dirty="0"/>
              <a:t>(search for ‘Maxwell’ on the page)</a:t>
            </a:r>
          </a:p>
          <a:p>
            <a:r>
              <a:rPr lang="en-US" sz="1600" dirty="0"/>
              <a:t>or </a:t>
            </a:r>
            <a:r>
              <a:rPr lang="en-US" sz="1600" dirty="0">
                <a:hlinkClick r:id="rId5"/>
              </a:rPr>
              <a:t>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039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in the scene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8C9B-5684-47D4-B379-360BF89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89" y="1573662"/>
            <a:ext cx="4915651" cy="3277738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1EBB984A-6D84-4E76-B47F-CA6538C3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40" y="1663833"/>
            <a:ext cx="1548922" cy="10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BB232-3D07-48F8-9A10-3EE824F1EE2A}"/>
              </a:ext>
            </a:extLst>
          </p:cNvPr>
          <p:cNvGrpSpPr/>
          <p:nvPr/>
        </p:nvGrpSpPr>
        <p:grpSpPr>
          <a:xfrm>
            <a:off x="9428825" y="1551305"/>
            <a:ext cx="1390058" cy="1145142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C0A8F891-E585-47FB-B7B9-D5939EFE5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470BD-05B6-47F3-A071-8E43BD65C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C5022FCB-8E22-46FE-8579-892EE50C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438777"/>
            <a:ext cx="1048058" cy="12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ght">
            <a:extLst>
              <a:ext uri="{FF2B5EF4-FFF2-40B4-BE49-F238E27FC236}">
                <a16:creationId xmlns:a16="http://schemas.microsoft.com/office/drawing/2014/main" id="{8020440B-DBE8-41B0-B0C5-416D983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1789" y="450916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1B121-BFAE-40F0-BF85-254B9514C7D5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2066411" cy="109350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CE6518-5FFD-4F08-A22B-CCCBD730C268}"/>
              </a:ext>
            </a:extLst>
          </p:cNvPr>
          <p:cNvCxnSpPr>
            <a:cxnSpLocks/>
          </p:cNvCxnSpPr>
          <p:nvPr/>
        </p:nvCxnSpPr>
        <p:spPr>
          <a:xfrm flipV="1">
            <a:off x="3576320" y="2326640"/>
            <a:ext cx="1894840" cy="111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C449-EB40-4BC3-A745-635C4C0DB3EC}"/>
              </a:ext>
            </a:extLst>
          </p:cNvPr>
          <p:cNvCxnSpPr>
            <a:cxnSpLocks/>
          </p:cNvCxnSpPr>
          <p:nvPr/>
        </p:nvCxnSpPr>
        <p:spPr>
          <a:xfrm>
            <a:off x="1229360" y="1344893"/>
            <a:ext cx="2910840" cy="197234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305D9F-8B23-43ED-B648-1FA8835A94C1}"/>
              </a:ext>
            </a:extLst>
          </p:cNvPr>
          <p:cNvCxnSpPr>
            <a:cxnSpLocks/>
          </p:cNvCxnSpPr>
          <p:nvPr/>
        </p:nvCxnSpPr>
        <p:spPr>
          <a:xfrm flipV="1">
            <a:off x="4185920" y="2595880"/>
            <a:ext cx="1285240" cy="7213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Lens Rentals | Blog">
            <a:extLst>
              <a:ext uri="{FF2B5EF4-FFF2-40B4-BE49-F238E27FC236}">
                <a16:creationId xmlns:a16="http://schemas.microsoft.com/office/drawing/2014/main" id="{F2F9E808-224B-6B39-B01F-6380ED97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92" y="189164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7832-A79B-E5AD-7ED6-C7332AB98A47}"/>
              </a:ext>
            </a:extLst>
          </p:cNvPr>
          <p:cNvSpPr txBox="1"/>
          <p:nvPr/>
        </p:nvSpPr>
        <p:spPr>
          <a:xfrm>
            <a:off x="9600588" y="6309200"/>
            <a:ext cx="3333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Cool visualization in </a:t>
            </a:r>
            <a:r>
              <a:rPr lang="en-US" sz="1200" dirty="0">
                <a:hlinkClick r:id="rId8"/>
              </a:rPr>
              <a:t>this </a:t>
            </a:r>
            <a:r>
              <a:rPr lang="en-US" sz="12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3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ens Rentals | Blog">
            <a:extLst>
              <a:ext uri="{FF2B5EF4-FFF2-40B4-BE49-F238E27FC236}">
                <a16:creationId xmlns:a16="http://schemas.microsoft.com/office/drawing/2014/main" id="{64DE6A63-9556-C4CD-5F56-CF6F268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26" y="4313514"/>
            <a:ext cx="114470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cameras record?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D4A18F-7FD1-5ED2-7DE6-EE1DCF2313AA}"/>
              </a:ext>
            </a:extLst>
          </p:cNvPr>
          <p:cNvCxnSpPr>
            <a:cxnSpLocks/>
          </p:cNvCxnSpPr>
          <p:nvPr/>
        </p:nvCxnSpPr>
        <p:spPr>
          <a:xfrm>
            <a:off x="3404140" y="1849641"/>
            <a:ext cx="4942503" cy="26154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Image result for light">
            <a:extLst>
              <a:ext uri="{FF2B5EF4-FFF2-40B4-BE49-F238E27FC236}">
                <a16:creationId xmlns:a16="http://schemas.microsoft.com/office/drawing/2014/main" id="{426FC1FD-39BD-CB8D-B928-F21B29F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76072" y="1095958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E241BF-AED7-E5A4-31F0-E284C306CF5D}"/>
              </a:ext>
            </a:extLst>
          </p:cNvPr>
          <p:cNvGrpSpPr/>
          <p:nvPr/>
        </p:nvGrpSpPr>
        <p:grpSpPr>
          <a:xfrm>
            <a:off x="8261168" y="1686957"/>
            <a:ext cx="2212840" cy="815081"/>
            <a:chOff x="8291124" y="2360022"/>
            <a:chExt cx="2212840" cy="815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74F2-23DD-25F1-68F9-E1C157157C67}"/>
                </a:ext>
              </a:extLst>
            </p:cNvPr>
            <p:cNvSpPr txBox="1"/>
            <p:nvPr/>
          </p:nvSpPr>
          <p:spPr>
            <a:xfrm>
              <a:off x="8392135" y="2467997"/>
              <a:ext cx="2111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Obviously, it is …</a:t>
              </a:r>
              <a:r>
                <a:rPr lang="en-US" dirty="0" err="1"/>
                <a:t>ehmm</a:t>
              </a:r>
              <a:endParaRPr lang="en-US" dirty="0"/>
            </a:p>
          </p:txBody>
        </p:sp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B0656F58-6F5D-EB07-A345-B37AD6C02C79}"/>
                </a:ext>
              </a:extLst>
            </p:cNvPr>
            <p:cNvSpPr/>
            <p:nvPr/>
          </p:nvSpPr>
          <p:spPr>
            <a:xfrm>
              <a:off x="8291124" y="2360022"/>
              <a:ext cx="1758567" cy="81508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07951-7052-9B40-381A-D22172039F49}"/>
              </a:ext>
            </a:extLst>
          </p:cNvPr>
          <p:cNvGrpSpPr/>
          <p:nvPr/>
        </p:nvGrpSpPr>
        <p:grpSpPr>
          <a:xfrm>
            <a:off x="8721345" y="2610013"/>
            <a:ext cx="2416932" cy="646331"/>
            <a:chOff x="9347039" y="1601983"/>
            <a:chExt cx="214753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97412-F23C-9D86-020F-87CCAA730E07}"/>
                </a:ext>
              </a:extLst>
            </p:cNvPr>
            <p:cNvSpPr txBox="1"/>
            <p:nvPr/>
          </p:nvSpPr>
          <p:spPr>
            <a:xfrm>
              <a:off x="9382749" y="1740433"/>
              <a:ext cx="211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…‘light stuff’?</a:t>
              </a:r>
            </a:p>
          </p:txBody>
        </p: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BFD2D6F-6A46-2D93-0C87-10EFAD797A4A}"/>
                </a:ext>
              </a:extLst>
            </p:cNvPr>
            <p:cNvSpPr/>
            <p:nvPr/>
          </p:nvSpPr>
          <p:spPr>
            <a:xfrm>
              <a:off x="9347039" y="1601983"/>
              <a:ext cx="1477716" cy="64633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Swag Cat | Swag cartoon, Cat logo design, Funny cartoon characters">
            <a:extLst>
              <a:ext uri="{FF2B5EF4-FFF2-40B4-BE49-F238E27FC236}">
                <a16:creationId xmlns:a16="http://schemas.microsoft.com/office/drawing/2014/main" id="{0145FECF-3F55-B1EE-B842-D073CB59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AD9"/>
              </a:clrFrom>
              <a:clrTo>
                <a:srgbClr val="EDEA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30" y="3117795"/>
            <a:ext cx="1747519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2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</p:spTree>
    <p:extLst>
      <p:ext uri="{BB962C8B-B14F-4D97-AF65-F5344CB8AC3E}">
        <p14:creationId xmlns:p14="http://schemas.microsoft.com/office/powerpoint/2010/main" val="840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9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D23F-F62E-E17C-E26D-B54C5F3D39DE}"/>
              </a:ext>
            </a:extLst>
          </p:cNvPr>
          <p:cNvSpPr txBox="1"/>
          <p:nvPr/>
        </p:nvSpPr>
        <p:spPr>
          <a:xfrm>
            <a:off x="8524811" y="5164261"/>
            <a:ext cx="324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1887 Hertz, 1902 Lenard, 1905 Einstein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45722-BFA9-6237-E33A-E3C21AD3F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04" y="2100770"/>
            <a:ext cx="2846744" cy="2251774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light travel in straight lines? Explain?</a:t>
            </a:r>
          </a:p>
        </p:txBody>
      </p:sp>
    </p:spTree>
    <p:extLst>
      <p:ext uri="{BB962C8B-B14F-4D97-AF65-F5344CB8AC3E}">
        <p14:creationId xmlns:p14="http://schemas.microsoft.com/office/powerpoint/2010/main" val="319284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1252</TotalTime>
  <Words>247</Words>
  <Application>Microsoft Macintosh PowerPoint</Application>
  <PresentationFormat>Widescreen</PresentationFormat>
  <Paragraphs>66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Calisto MT</vt:lpstr>
      <vt:lpstr>Wingdings 2</vt:lpstr>
      <vt:lpstr>Slate</vt:lpstr>
      <vt:lpstr>Computer Graphics: Rendering</vt:lpstr>
      <vt:lpstr>Computer Graphics </vt:lpstr>
      <vt:lpstr>Energy in the scene</vt:lpstr>
      <vt:lpstr>What do cameras record?</vt:lpstr>
      <vt:lpstr>What is light?</vt:lpstr>
      <vt:lpstr>What is light?</vt:lpstr>
      <vt:lpstr>What is light?</vt:lpstr>
      <vt:lpstr>What is light?</vt:lpstr>
      <vt:lpstr>Does light travel in straight lines? Explain?</vt:lpstr>
      <vt:lpstr>Straight lines? </vt:lpstr>
      <vt:lpstr>The study of light</vt:lpstr>
      <vt:lpstr>Radiometry</vt:lpstr>
      <vt:lpstr>Radiometry</vt:lpstr>
      <vt:lpstr>Photometry</vt:lpstr>
      <vt:lpstr>Spectrometry: radiometric qty. per wavelength</vt:lpstr>
      <vt:lpstr>Spectral sensitivity of our eyes</vt:lpstr>
      <vt:lpstr>Spectral response of cones</vt:lpstr>
      <vt:lpstr>Rods, cones, etc.</vt:lpstr>
      <vt:lpstr>PowerPoint Presentation</vt:lpstr>
      <vt:lpstr>Metamers</vt:lpstr>
      <vt:lpstr>Trichromatic theory of light</vt:lpstr>
      <vt:lpstr>Trichromatic theory of light</vt:lpstr>
      <vt:lpstr>Matching Experiment</vt:lpstr>
      <vt:lpstr>Matching Experiment</vt:lpstr>
      <vt:lpstr>Tristimulus values</vt:lpstr>
      <vt:lpstr>Tristimulus values</vt:lpstr>
      <vt:lpstr>Tristimulus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251</cp:revision>
  <dcterms:created xsi:type="dcterms:W3CDTF">2019-09-17T08:37:08Z</dcterms:created>
  <dcterms:modified xsi:type="dcterms:W3CDTF">2024-09-23T22:02:11Z</dcterms:modified>
</cp:coreProperties>
</file>